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theme/theme7.xml" ContentType="application/vnd.openxmlformats-officedocument.theme+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Lst>
  <p:notesMasterIdLst>
    <p:notesMasterId r:id="rId35"/>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Lst>
  <p:sldSz cx="9144000" cy="6858000" type="screen4x3"/>
  <p:notesSz cx="6724650" cy="97742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3079">
          <p15:clr>
            <a:srgbClr val="000000"/>
          </p15:clr>
        </p15:guide>
        <p15:guide id="2" pos="2118">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160"/>
        <p:guide pos="2880"/>
      </p:guideLst>
    </p:cSldViewPr>
  </p:slideViewPr>
  <p:notesViewPr>
    <p:cSldViewPr snapToGrid="0">
      <p:cViewPr varScale="1">
        <p:scale>
          <a:sx n="100" d="100"/>
          <a:sy n="100" d="100"/>
        </p:scale>
        <p:origin x="0" y="0"/>
      </p:cViewPr>
      <p:guideLst>
        <p:guide orient="horz" pos="3079"/>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 /><Relationship Id="rId13" Type="http://schemas.openxmlformats.org/officeDocument/2006/relationships/slide" Target="slides/slide5.xml" /><Relationship Id="rId18" Type="http://schemas.openxmlformats.org/officeDocument/2006/relationships/slide" Target="slides/slide10.xml" /><Relationship Id="rId26" Type="http://schemas.openxmlformats.org/officeDocument/2006/relationships/slide" Target="slides/slide18.xml" /><Relationship Id="rId39" Type="http://schemas.openxmlformats.org/officeDocument/2006/relationships/tableStyles" Target="tableStyles.xml" /><Relationship Id="rId3" Type="http://schemas.openxmlformats.org/officeDocument/2006/relationships/slideMaster" Target="slideMasters/slideMaster3.xml" /><Relationship Id="rId21" Type="http://schemas.openxmlformats.org/officeDocument/2006/relationships/slide" Target="slides/slide13.xml" /><Relationship Id="rId34" Type="http://schemas.openxmlformats.org/officeDocument/2006/relationships/slide" Target="slides/slide26.xml" /><Relationship Id="rId7" Type="http://schemas.openxmlformats.org/officeDocument/2006/relationships/slideMaster" Target="slideMasters/slideMaster7.xml" /><Relationship Id="rId12" Type="http://schemas.openxmlformats.org/officeDocument/2006/relationships/slide" Target="slides/slide4.xml" /><Relationship Id="rId17" Type="http://schemas.openxmlformats.org/officeDocument/2006/relationships/slide" Target="slides/slide9.xml" /><Relationship Id="rId25" Type="http://schemas.openxmlformats.org/officeDocument/2006/relationships/slide" Target="slides/slide17.xml" /><Relationship Id="rId33" Type="http://schemas.openxmlformats.org/officeDocument/2006/relationships/slide" Target="slides/slide25.xml" /><Relationship Id="rId38"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slide" Target="slides/slide8.xml" /><Relationship Id="rId20" Type="http://schemas.openxmlformats.org/officeDocument/2006/relationships/slide" Target="slides/slide12.xml" /><Relationship Id="rId29" Type="http://schemas.openxmlformats.org/officeDocument/2006/relationships/slide" Target="slides/slide21.xml" /><Relationship Id="rId1" Type="http://schemas.openxmlformats.org/officeDocument/2006/relationships/slideMaster" Target="slideMasters/slideMaster1.xml" /><Relationship Id="rId6" Type="http://schemas.openxmlformats.org/officeDocument/2006/relationships/slideMaster" Target="slideMasters/slideMaster6.xml" /><Relationship Id="rId11" Type="http://schemas.openxmlformats.org/officeDocument/2006/relationships/slide" Target="slides/slide3.xml" /><Relationship Id="rId24" Type="http://schemas.openxmlformats.org/officeDocument/2006/relationships/slide" Target="slides/slide16.xml" /><Relationship Id="rId32" Type="http://schemas.openxmlformats.org/officeDocument/2006/relationships/slide" Target="slides/slide24.xml" /><Relationship Id="rId37" Type="http://schemas.openxmlformats.org/officeDocument/2006/relationships/viewProps" Target="viewProps.xml" /><Relationship Id="rId5" Type="http://schemas.openxmlformats.org/officeDocument/2006/relationships/slideMaster" Target="slideMasters/slideMaster5.xml" /><Relationship Id="rId15" Type="http://schemas.openxmlformats.org/officeDocument/2006/relationships/slide" Target="slides/slide7.xml" /><Relationship Id="rId23" Type="http://schemas.openxmlformats.org/officeDocument/2006/relationships/slide" Target="slides/slide15.xml" /><Relationship Id="rId28" Type="http://schemas.openxmlformats.org/officeDocument/2006/relationships/slide" Target="slides/slide20.xml" /><Relationship Id="rId36" Type="http://schemas.openxmlformats.org/officeDocument/2006/relationships/presProps" Target="presProps.xml" /><Relationship Id="rId10" Type="http://schemas.openxmlformats.org/officeDocument/2006/relationships/slide" Target="slides/slide2.xml" /><Relationship Id="rId19" Type="http://schemas.openxmlformats.org/officeDocument/2006/relationships/slide" Target="slides/slide11.xml" /><Relationship Id="rId31" Type="http://schemas.openxmlformats.org/officeDocument/2006/relationships/slide" Target="slides/slide23.xml" /><Relationship Id="rId4" Type="http://schemas.openxmlformats.org/officeDocument/2006/relationships/slideMaster" Target="slideMasters/slideMaster4.xml" /><Relationship Id="rId9" Type="http://schemas.openxmlformats.org/officeDocument/2006/relationships/slide" Target="slides/slide1.xml" /><Relationship Id="rId14" Type="http://schemas.openxmlformats.org/officeDocument/2006/relationships/slide" Target="slides/slide6.xml" /><Relationship Id="rId22" Type="http://schemas.openxmlformats.org/officeDocument/2006/relationships/slide" Target="slides/slide14.xml" /><Relationship Id="rId27" Type="http://schemas.openxmlformats.org/officeDocument/2006/relationships/slide" Target="slides/slide19.xml" /><Relationship Id="rId30" Type="http://schemas.openxmlformats.org/officeDocument/2006/relationships/slide" Target="slides/slide22.xml" /><Relationship Id="rId35"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2450" y="4642750"/>
            <a:ext cx="5379600" cy="43983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0: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10: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1: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11: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2: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12: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3: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13: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4: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4: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5: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15: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6: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 name="Google Shape;332;p16: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7: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8" name="Google Shape;338;p17: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8: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4" name="Google Shape;344;p18: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9: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p19: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20: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6" name="Google Shape;356;p20: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21: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2" name="Google Shape;362;p21: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22: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9" name="Google Shape;369;p22: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3: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5" name="Google Shape;375;p23: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4: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1" name="Google Shape;381;p24: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25: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7" name="Google Shape;387;p25: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26: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3" name="Google Shape;393;p26: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3: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3: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4: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4: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5: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5: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6: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6: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7: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p7: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8: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p8: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9:notes"/>
          <p:cNvSpPr txBox="1">
            <a:spLocks noGrp="1"/>
          </p:cNvSpPr>
          <p:nvPr>
            <p:ph type="body" idx="1"/>
          </p:nvPr>
        </p:nvSpPr>
        <p:spPr>
          <a:xfrm>
            <a:off x="672450" y="4642750"/>
            <a:ext cx="5379600" cy="43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9:notes"/>
          <p:cNvSpPr>
            <a:spLocks noGrp="1" noRot="1" noChangeAspect="1"/>
          </p:cNvSpPr>
          <p:nvPr>
            <p:ph type="sldImg" idx="2"/>
          </p:nvPr>
        </p:nvSpPr>
        <p:spPr>
          <a:xfrm>
            <a:off x="1120975" y="733050"/>
            <a:ext cx="4483200" cy="36654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0">
              <a:spcBef>
                <a:spcPts val="520"/>
              </a:spcBef>
              <a:spcAft>
                <a:spcPts val="0"/>
              </a:spcAft>
              <a:buSzPts val="2470"/>
              <a:buNone/>
              <a:defRPr>
                <a:solidFill>
                  <a:schemeClr val="lt1"/>
                </a:solidFill>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94"/>
        <p:cNvGrpSpPr/>
        <p:nvPr/>
      </p:nvGrpSpPr>
      <p:grpSpPr>
        <a:xfrm>
          <a:off x="0" y="0"/>
          <a:ext cx="0" cy="0"/>
          <a:chOff x="0" y="0"/>
          <a:chExt cx="0" cy="0"/>
        </a:xfrm>
      </p:grpSpPr>
      <p:sp>
        <p:nvSpPr>
          <p:cNvPr id="95" name="Google Shape;95;p1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6" name="Google Shape;96;p1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97" name="Google Shape;97;p1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00"/>
        <p:cNvGrpSpPr/>
        <p:nvPr/>
      </p:nvGrpSpPr>
      <p:grpSpPr>
        <a:xfrm>
          <a:off x="0" y="0"/>
          <a:ext cx="0" cy="0"/>
          <a:chOff x="0" y="0"/>
          <a:chExt cx="0" cy="0"/>
        </a:xfrm>
      </p:grpSpPr>
      <p:sp>
        <p:nvSpPr>
          <p:cNvPr id="101" name="Google Shape;101;p1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2" name="Google Shape;102;p1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3" name="Google Shape;103;p1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6" name="Google Shape;106;p1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07" name="Google Shape;107;p1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8" name="Google Shape;108;p1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9" name="Google Shape;109;p1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2" name="Google Shape;112;p16"/>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13" name="Google Shape;113;p1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4" name="Google Shape;114;p1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5" name="Google Shape;115;p1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8" name="Google Shape;118;p17"/>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0">
              <a:spcBef>
                <a:spcPts val="280"/>
              </a:spcBef>
              <a:spcAft>
                <a:spcPts val="0"/>
              </a:spcAft>
              <a:buSzPts val="1330"/>
              <a:buNone/>
              <a:defRPr sz="1400"/>
            </a:lvl1pPr>
            <a:lvl2pPr marL="914400" lvl="1" indent="-228600" algn="l" rtl="0">
              <a:spcBef>
                <a:spcPts val="240"/>
              </a:spcBef>
              <a:spcAft>
                <a:spcPts val="0"/>
              </a:spcAft>
              <a:buSzPts val="1020"/>
              <a:buNone/>
              <a:defRPr sz="1200"/>
            </a:lvl2pPr>
            <a:lvl3pPr marL="1371600" lvl="2" indent="-228600" algn="l" rtl="0">
              <a:spcBef>
                <a:spcPts val="200"/>
              </a:spcBef>
              <a:spcAft>
                <a:spcPts val="0"/>
              </a:spcAft>
              <a:buSzPts val="700"/>
              <a:buNone/>
              <a:defRPr sz="1000"/>
            </a:lvl3pPr>
            <a:lvl4pPr marL="1828800" lvl="3" indent="-228600" algn="l" rtl="0">
              <a:spcBef>
                <a:spcPts val="180"/>
              </a:spcBef>
              <a:spcAft>
                <a:spcPts val="0"/>
              </a:spcAft>
              <a:buSzPts val="585"/>
              <a:buNone/>
              <a:defRPr sz="900"/>
            </a:lvl4pPr>
            <a:lvl5pPr marL="2286000" lvl="4" indent="-228600" algn="l" rtl="0">
              <a:spcBef>
                <a:spcPts val="180"/>
              </a:spcBef>
              <a:spcAft>
                <a:spcPts val="0"/>
              </a:spcAft>
              <a:buSzPts val="585"/>
              <a:buNone/>
              <a:defRPr sz="9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19" name="Google Shape;119;p17"/>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l" rtl="0">
              <a:spcBef>
                <a:spcPts val="560"/>
              </a:spcBef>
              <a:spcAft>
                <a:spcPts val="0"/>
              </a:spcAft>
              <a:buSzPts val="2660"/>
              <a:buChar char="⚫"/>
              <a:defRPr sz="2800"/>
            </a:lvl1pPr>
            <a:lvl2pPr marL="914400" lvl="1" indent="-368935" algn="l" rtl="0">
              <a:spcBef>
                <a:spcPts val="520"/>
              </a:spcBef>
              <a:spcAft>
                <a:spcPts val="0"/>
              </a:spcAft>
              <a:buSzPts val="2210"/>
              <a:buChar char="⚫"/>
              <a:defRPr sz="2600"/>
            </a:lvl2pPr>
            <a:lvl3pPr marL="1371600" lvl="2" indent="-335280" algn="l" rtl="0">
              <a:spcBef>
                <a:spcPts val="480"/>
              </a:spcBef>
              <a:spcAft>
                <a:spcPts val="0"/>
              </a:spcAft>
              <a:buSzPts val="1680"/>
              <a:buChar char="⚫"/>
              <a:defRPr sz="2400"/>
            </a:lvl3pPr>
            <a:lvl4pPr marL="1828800" lvl="3" indent="-311150" algn="l" rtl="0">
              <a:spcBef>
                <a:spcPts val="400"/>
              </a:spcBef>
              <a:spcAft>
                <a:spcPts val="0"/>
              </a:spcAft>
              <a:buSzPts val="1300"/>
              <a:buChar char="⚫"/>
              <a:defRPr sz="20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20" name="Google Shape;120;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1" name="Google Shape;121;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2" name="Google Shape;122;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6" name="Google Shape;126;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7" name="Google Shape;127;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128"/>
        <p:cNvGrpSpPr/>
        <p:nvPr/>
      </p:nvGrpSpPr>
      <p:grpSpPr>
        <a:xfrm>
          <a:off x="0" y="0"/>
          <a:ext cx="0" cy="0"/>
          <a:chOff x="0" y="0"/>
          <a:chExt cx="0" cy="0"/>
        </a:xfrm>
      </p:grpSpPr>
      <p:sp>
        <p:nvSpPr>
          <p:cNvPr id="129" name="Google Shape;129;p19"/>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p19"/>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280"/>
              <a:buNone/>
              <a:defRPr sz="2400" b="1" cap="none">
                <a:solidFill>
                  <a:schemeClr val="dk2"/>
                </a:solidFill>
              </a:defRPr>
            </a:lvl1pPr>
            <a:lvl2pPr marL="914400" lvl="1" indent="-228600" algn="l" rtl="0">
              <a:spcBef>
                <a:spcPts val="400"/>
              </a:spcBef>
              <a:spcAft>
                <a:spcPts val="0"/>
              </a:spcAft>
              <a:buSzPts val="1700"/>
              <a:buNone/>
              <a:defRPr sz="2000" b="1"/>
            </a:lvl2pPr>
            <a:lvl3pPr marL="1371600" lvl="2" indent="-228600" algn="l" rtl="0">
              <a:spcBef>
                <a:spcPts val="360"/>
              </a:spcBef>
              <a:spcAft>
                <a:spcPts val="0"/>
              </a:spcAft>
              <a:buSzPts val="1260"/>
              <a:buNone/>
              <a:defRPr sz="1800" b="1"/>
            </a:lvl3pPr>
            <a:lvl4pPr marL="1828800" lvl="3" indent="-228600" algn="l" rtl="0">
              <a:spcBef>
                <a:spcPts val="320"/>
              </a:spcBef>
              <a:spcAft>
                <a:spcPts val="0"/>
              </a:spcAft>
              <a:buSzPts val="1040"/>
              <a:buNone/>
              <a:defRPr sz="1600" b="1"/>
            </a:lvl4pPr>
            <a:lvl5pPr marL="2286000" lvl="4" indent="-228600" algn="l" rtl="0">
              <a:spcBef>
                <a:spcPts val="320"/>
              </a:spcBef>
              <a:spcAft>
                <a:spcPts val="0"/>
              </a:spcAft>
              <a:buSzPts val="1040"/>
              <a:buNone/>
              <a:defRPr sz="16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1" name="Google Shape;131;p19"/>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280"/>
              <a:buNone/>
              <a:defRPr sz="2400" b="1" cap="none">
                <a:solidFill>
                  <a:schemeClr val="dk2"/>
                </a:solidFill>
              </a:defRPr>
            </a:lvl1pPr>
            <a:lvl2pPr marL="914400" lvl="1" indent="-228600" algn="l" rtl="0">
              <a:spcBef>
                <a:spcPts val="400"/>
              </a:spcBef>
              <a:spcAft>
                <a:spcPts val="0"/>
              </a:spcAft>
              <a:buSzPts val="1700"/>
              <a:buNone/>
              <a:defRPr sz="2000" b="1"/>
            </a:lvl2pPr>
            <a:lvl3pPr marL="1371600" lvl="2" indent="-228600" algn="l" rtl="0">
              <a:spcBef>
                <a:spcPts val="360"/>
              </a:spcBef>
              <a:spcAft>
                <a:spcPts val="0"/>
              </a:spcAft>
              <a:buSzPts val="1260"/>
              <a:buNone/>
              <a:defRPr sz="1800" b="1"/>
            </a:lvl3pPr>
            <a:lvl4pPr marL="1828800" lvl="3" indent="-228600" algn="l" rtl="0">
              <a:spcBef>
                <a:spcPts val="320"/>
              </a:spcBef>
              <a:spcAft>
                <a:spcPts val="0"/>
              </a:spcAft>
              <a:buSzPts val="1040"/>
              <a:buNone/>
              <a:defRPr sz="1600" b="1"/>
            </a:lvl4pPr>
            <a:lvl5pPr marL="2286000" lvl="4" indent="-228600" algn="l" rtl="0">
              <a:spcBef>
                <a:spcPts val="320"/>
              </a:spcBef>
              <a:spcAft>
                <a:spcPts val="0"/>
              </a:spcAft>
              <a:buSzPts val="1040"/>
              <a:buNone/>
              <a:defRPr sz="16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2" name="Google Shape;132;p19"/>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l" rtl="0">
              <a:spcBef>
                <a:spcPts val="440"/>
              </a:spcBef>
              <a:spcAft>
                <a:spcPts val="0"/>
              </a:spcAft>
              <a:buSzPts val="2090"/>
              <a:buChar char="⚫"/>
              <a:defRPr sz="2200"/>
            </a:lvl1pPr>
            <a:lvl2pPr marL="914400" lvl="1" indent="-336550" algn="l" rtl="0">
              <a:spcBef>
                <a:spcPts val="400"/>
              </a:spcBef>
              <a:spcAft>
                <a:spcPts val="0"/>
              </a:spcAft>
              <a:buSzPts val="1700"/>
              <a:buChar char="⚫"/>
              <a:defRPr sz="2000"/>
            </a:lvl2pPr>
            <a:lvl3pPr marL="1371600" lvl="2" indent="-308610" algn="l" rtl="0">
              <a:spcBef>
                <a:spcPts val="360"/>
              </a:spcBef>
              <a:spcAft>
                <a:spcPts val="0"/>
              </a:spcAft>
              <a:buSzPts val="1260"/>
              <a:buChar char="⚫"/>
              <a:defRPr sz="1800"/>
            </a:lvl3pPr>
            <a:lvl4pPr marL="1828800" lvl="3" indent="-294639" algn="l" rtl="0">
              <a:spcBef>
                <a:spcPts val="320"/>
              </a:spcBef>
              <a:spcAft>
                <a:spcPts val="0"/>
              </a:spcAft>
              <a:buSzPts val="1040"/>
              <a:buChar char="⚫"/>
              <a:defRPr sz="1600"/>
            </a:lvl4pPr>
            <a:lvl5pPr marL="2286000" lvl="4" indent="-294639" algn="l" rtl="0">
              <a:spcBef>
                <a:spcPts val="320"/>
              </a:spcBef>
              <a:spcAft>
                <a:spcPts val="0"/>
              </a:spcAft>
              <a:buSzPts val="1040"/>
              <a:buChar char="⚫"/>
              <a:defRPr sz="16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3" name="Google Shape;133;p19"/>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l" rtl="0">
              <a:spcBef>
                <a:spcPts val="440"/>
              </a:spcBef>
              <a:spcAft>
                <a:spcPts val="0"/>
              </a:spcAft>
              <a:buSzPts val="2090"/>
              <a:buChar char="⚫"/>
              <a:defRPr sz="2200"/>
            </a:lvl1pPr>
            <a:lvl2pPr marL="914400" lvl="1" indent="-336550" algn="l" rtl="0">
              <a:spcBef>
                <a:spcPts val="400"/>
              </a:spcBef>
              <a:spcAft>
                <a:spcPts val="0"/>
              </a:spcAft>
              <a:buSzPts val="1700"/>
              <a:buChar char="⚫"/>
              <a:defRPr sz="2000"/>
            </a:lvl2pPr>
            <a:lvl3pPr marL="1371600" lvl="2" indent="-308610" algn="l" rtl="0">
              <a:spcBef>
                <a:spcPts val="360"/>
              </a:spcBef>
              <a:spcAft>
                <a:spcPts val="0"/>
              </a:spcAft>
              <a:buSzPts val="1260"/>
              <a:buChar char="⚫"/>
              <a:defRPr sz="1800"/>
            </a:lvl3pPr>
            <a:lvl4pPr marL="1828800" lvl="3" indent="-294639" algn="l" rtl="0">
              <a:spcBef>
                <a:spcPts val="320"/>
              </a:spcBef>
              <a:spcAft>
                <a:spcPts val="0"/>
              </a:spcAft>
              <a:buSzPts val="1040"/>
              <a:buChar char="⚫"/>
              <a:defRPr sz="1600"/>
            </a:lvl4pPr>
            <a:lvl5pPr marL="2286000" lvl="4" indent="-294639" algn="l" rtl="0">
              <a:spcBef>
                <a:spcPts val="320"/>
              </a:spcBef>
              <a:spcAft>
                <a:spcPts val="0"/>
              </a:spcAft>
              <a:buSzPts val="1040"/>
              <a:buChar char="⚫"/>
              <a:defRPr sz="16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34" name="Google Shape;134;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5" name="Google Shape;135;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6" name="Google Shape;136;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9" name="Google Shape;139;p20"/>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l" rtl="0">
              <a:spcBef>
                <a:spcPts val="520"/>
              </a:spcBef>
              <a:spcAft>
                <a:spcPts val="0"/>
              </a:spcAft>
              <a:buSzPts val="2470"/>
              <a:buChar char="⚫"/>
              <a:defRPr sz="2600"/>
            </a:lvl1pPr>
            <a:lvl2pPr marL="914400" lvl="1" indent="-358140" algn="l" rtl="0">
              <a:spcBef>
                <a:spcPts val="480"/>
              </a:spcBef>
              <a:spcAft>
                <a:spcPts val="0"/>
              </a:spcAft>
              <a:buSzPts val="2040"/>
              <a:buChar char="⚫"/>
              <a:defRPr sz="2400"/>
            </a:lvl2pPr>
            <a:lvl3pPr marL="1371600" lvl="2" indent="-317500" algn="l" rtl="0">
              <a:spcBef>
                <a:spcPts val="400"/>
              </a:spcBef>
              <a:spcAft>
                <a:spcPts val="0"/>
              </a:spcAft>
              <a:buSzPts val="1400"/>
              <a:buChar char="⚫"/>
              <a:defRPr sz="2000"/>
            </a:lvl3pPr>
            <a:lvl4pPr marL="1828800" lvl="3" indent="-302894" algn="l" rtl="0">
              <a:spcBef>
                <a:spcPts val="360"/>
              </a:spcBef>
              <a:spcAft>
                <a:spcPts val="0"/>
              </a:spcAft>
              <a:buSzPts val="1170"/>
              <a:buChar char="⚫"/>
              <a:defRPr sz="18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40" name="Google Shape;140;p20"/>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l" rtl="0">
              <a:spcBef>
                <a:spcPts val="520"/>
              </a:spcBef>
              <a:spcAft>
                <a:spcPts val="0"/>
              </a:spcAft>
              <a:buSzPts val="2470"/>
              <a:buChar char="⚫"/>
              <a:defRPr sz="2600"/>
            </a:lvl1pPr>
            <a:lvl2pPr marL="914400" lvl="1" indent="-358140" algn="l" rtl="0">
              <a:spcBef>
                <a:spcPts val="480"/>
              </a:spcBef>
              <a:spcAft>
                <a:spcPts val="0"/>
              </a:spcAft>
              <a:buSzPts val="2040"/>
              <a:buChar char="⚫"/>
              <a:defRPr sz="2400"/>
            </a:lvl2pPr>
            <a:lvl3pPr marL="1371600" lvl="2" indent="-317500" algn="l" rtl="0">
              <a:spcBef>
                <a:spcPts val="400"/>
              </a:spcBef>
              <a:spcAft>
                <a:spcPts val="0"/>
              </a:spcAft>
              <a:buSzPts val="1400"/>
              <a:buChar char="⚫"/>
              <a:defRPr sz="2000"/>
            </a:lvl3pPr>
            <a:lvl4pPr marL="1828800" lvl="3" indent="-302894" algn="l" rtl="0">
              <a:spcBef>
                <a:spcPts val="360"/>
              </a:spcBef>
              <a:spcAft>
                <a:spcPts val="0"/>
              </a:spcAft>
              <a:buSzPts val="1170"/>
              <a:buChar char="⚫"/>
              <a:defRPr sz="18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41" name="Google Shape;141;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2" name="Google Shape;142;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3" name="Google Shape;143;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5"/>
        <p:cNvGrpSpPr/>
        <p:nvPr/>
      </p:nvGrpSpPr>
      <p:grpSpPr>
        <a:xfrm>
          <a:off x="0" y="0"/>
          <a:ext cx="0" cy="0"/>
          <a:chOff x="0" y="0"/>
          <a:chExt cx="0" cy="0"/>
        </a:xfrm>
      </p:grpSpPr>
      <p:sp>
        <p:nvSpPr>
          <p:cNvPr id="156" name="Google Shape;156;p2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7" name="Google Shape;157;p2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0">
              <a:spcBef>
                <a:spcPts val="520"/>
              </a:spcBef>
              <a:spcAft>
                <a:spcPts val="0"/>
              </a:spcAft>
              <a:buSzPts val="2470"/>
              <a:buNone/>
              <a:defRPr>
                <a:solidFill>
                  <a:schemeClr val="lt1"/>
                </a:solidFill>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sp>
        <p:nvSpPr>
          <p:cNvPr id="158" name="Google Shape;15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0" name="Google Shape;16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172"/>
        <p:cNvGrpSpPr/>
        <p:nvPr/>
      </p:nvGrpSpPr>
      <p:grpSpPr>
        <a:xfrm>
          <a:off x="0" y="0"/>
          <a:ext cx="0" cy="0"/>
          <a:chOff x="0" y="0"/>
          <a:chExt cx="0" cy="0"/>
        </a:xfrm>
      </p:grpSpPr>
      <p:sp>
        <p:nvSpPr>
          <p:cNvPr id="173" name="Google Shape;173;p24"/>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4" name="Google Shape;174;p24"/>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l" rtl="0">
              <a:spcBef>
                <a:spcPts val="440"/>
              </a:spcBef>
              <a:spcAft>
                <a:spcPts val="0"/>
              </a:spcAft>
              <a:buSzPts val="2090"/>
              <a:buNone/>
              <a:defRPr sz="2200">
                <a:solidFill>
                  <a:schemeClr val="lt1"/>
                </a:solidFill>
              </a:defRPr>
            </a:lvl1pPr>
            <a:lvl2pPr marL="914400" lvl="1" indent="-228600" algn="l" rtl="0">
              <a:spcBef>
                <a:spcPts val="360"/>
              </a:spcBef>
              <a:spcAft>
                <a:spcPts val="0"/>
              </a:spcAft>
              <a:buSzPts val="1530"/>
              <a:buNone/>
              <a:defRPr sz="1800">
                <a:solidFill>
                  <a:schemeClr val="lt1"/>
                </a:solidFill>
              </a:defRPr>
            </a:lvl2pPr>
            <a:lvl3pPr marL="1371600" lvl="2" indent="-228600" algn="l" rtl="0">
              <a:spcBef>
                <a:spcPts val="320"/>
              </a:spcBef>
              <a:spcAft>
                <a:spcPts val="0"/>
              </a:spcAft>
              <a:buSzPts val="1120"/>
              <a:buNone/>
              <a:defRPr sz="1600">
                <a:solidFill>
                  <a:schemeClr val="lt1"/>
                </a:solidFill>
              </a:defRPr>
            </a:lvl3pPr>
            <a:lvl4pPr marL="1828800" lvl="3" indent="-228600" algn="l" rtl="0">
              <a:spcBef>
                <a:spcPts val="280"/>
              </a:spcBef>
              <a:spcAft>
                <a:spcPts val="0"/>
              </a:spcAft>
              <a:buSzPts val="910"/>
              <a:buNone/>
              <a:defRPr sz="1400">
                <a:solidFill>
                  <a:schemeClr val="lt1"/>
                </a:solidFill>
              </a:defRPr>
            </a:lvl4pPr>
            <a:lvl5pPr marL="2286000" lvl="4" indent="-228600" algn="l" rtl="0">
              <a:spcBef>
                <a:spcPts val="280"/>
              </a:spcBef>
              <a:spcAft>
                <a:spcPts val="0"/>
              </a:spcAft>
              <a:buSzPts val="910"/>
              <a:buNone/>
              <a:defRPr sz="140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75" name="Google Shape;175;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6" name="Google Shape;176;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7" name="Google Shape;177;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Başlıklı Resim" type="picTx">
  <p:cSld name="PICTURE_WITH_CAPTION_TEXT">
    <p:spTree>
      <p:nvGrpSpPr>
        <p:cNvPr id="1" name="Shape 188"/>
        <p:cNvGrpSpPr/>
        <p:nvPr/>
      </p:nvGrpSpPr>
      <p:grpSpPr>
        <a:xfrm>
          <a:off x="0" y="0"/>
          <a:ext cx="0" cy="0"/>
          <a:chOff x="0" y="0"/>
          <a:chExt cx="0" cy="0"/>
        </a:xfrm>
      </p:grpSpPr>
      <p:sp>
        <p:nvSpPr>
          <p:cNvPr id="189" name="Google Shape;189;p26"/>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0">
              <a:spcBef>
                <a:spcPts val="0"/>
              </a:spcBef>
              <a:spcAft>
                <a:spcPts val="0"/>
              </a:spcAft>
              <a:buClr>
                <a:schemeClr val="dk2"/>
              </a:buClr>
              <a:buSzPts val="2000"/>
              <a:buFont typeface="Calibri"/>
              <a:buNone/>
              <a:defRPr sz="2000" b="1">
                <a:solidFill>
                  <a:schemeClr val="dk2"/>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90" name="Google Shape;190;p26"/>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0">
              <a:spcBef>
                <a:spcPts val="250"/>
              </a:spcBef>
              <a:spcAft>
                <a:spcPts val="0"/>
              </a:spcAft>
              <a:buSzPts val="1235"/>
              <a:buFont typeface="Constantia"/>
              <a:buNone/>
              <a:defRPr sz="1300"/>
            </a:lvl1pPr>
            <a:lvl2pPr marL="914400" lvl="1" indent="-293369" algn="l" rtl="0">
              <a:spcBef>
                <a:spcPts val="240"/>
              </a:spcBef>
              <a:spcAft>
                <a:spcPts val="0"/>
              </a:spcAft>
              <a:buSzPts val="1020"/>
              <a:buChar char="⚫"/>
              <a:defRPr sz="1200"/>
            </a:lvl2pPr>
            <a:lvl3pPr marL="1371600" lvl="2" indent="-273050" algn="l" rtl="0">
              <a:spcBef>
                <a:spcPts val="200"/>
              </a:spcBef>
              <a:spcAft>
                <a:spcPts val="0"/>
              </a:spcAft>
              <a:buSzPts val="700"/>
              <a:buChar char="⚫"/>
              <a:defRPr sz="1000"/>
            </a:lvl3pPr>
            <a:lvl4pPr marL="1828800" lvl="3" indent="-265747" algn="l" rtl="0">
              <a:spcBef>
                <a:spcPts val="180"/>
              </a:spcBef>
              <a:spcAft>
                <a:spcPts val="0"/>
              </a:spcAft>
              <a:buSzPts val="585"/>
              <a:buChar char="⚫"/>
              <a:defRPr sz="900"/>
            </a:lvl4pPr>
            <a:lvl5pPr marL="2286000" lvl="4" indent="-265747" algn="l" rtl="0">
              <a:spcBef>
                <a:spcPts val="180"/>
              </a:spcBef>
              <a:spcAft>
                <a:spcPts val="0"/>
              </a:spcAft>
              <a:buSzPts val="585"/>
              <a:buChar char="⚫"/>
              <a:defRPr sz="9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191" name="Google Shape;191;p26"/>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640"/>
              </a:spcBef>
              <a:spcAft>
                <a:spcPts val="0"/>
              </a:spcAft>
              <a:buClr>
                <a:srgbClr val="0BD0D9"/>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92" name="Google Shape;192;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3" name="Google Shape;193;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6"/>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06"/>
        <p:cNvGrpSpPr/>
        <p:nvPr/>
      </p:nvGrpSpPr>
      <p:grpSpPr>
        <a:xfrm>
          <a:off x="0" y="0"/>
          <a:ext cx="0" cy="0"/>
          <a:chOff x="0" y="0"/>
          <a:chExt cx="0" cy="0"/>
        </a:xfrm>
      </p:grpSpPr>
      <p:sp>
        <p:nvSpPr>
          <p:cNvPr id="207" name="Google Shape;207;p28"/>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8" name="Google Shape;208;p28"/>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l" rtl="0">
              <a:spcBef>
                <a:spcPts val="440"/>
              </a:spcBef>
              <a:spcAft>
                <a:spcPts val="0"/>
              </a:spcAft>
              <a:buSzPts val="2090"/>
              <a:buNone/>
              <a:defRPr sz="2200">
                <a:solidFill>
                  <a:schemeClr val="lt1"/>
                </a:solidFill>
              </a:defRPr>
            </a:lvl1pPr>
            <a:lvl2pPr marL="914400" lvl="1" indent="-228600" algn="l" rtl="0">
              <a:spcBef>
                <a:spcPts val="360"/>
              </a:spcBef>
              <a:spcAft>
                <a:spcPts val="0"/>
              </a:spcAft>
              <a:buSzPts val="1530"/>
              <a:buNone/>
              <a:defRPr sz="1800">
                <a:solidFill>
                  <a:schemeClr val="lt1"/>
                </a:solidFill>
              </a:defRPr>
            </a:lvl2pPr>
            <a:lvl3pPr marL="1371600" lvl="2" indent="-228600" algn="l" rtl="0">
              <a:spcBef>
                <a:spcPts val="320"/>
              </a:spcBef>
              <a:spcAft>
                <a:spcPts val="0"/>
              </a:spcAft>
              <a:buSzPts val="1120"/>
              <a:buNone/>
              <a:defRPr sz="1600">
                <a:solidFill>
                  <a:schemeClr val="lt1"/>
                </a:solidFill>
              </a:defRPr>
            </a:lvl3pPr>
            <a:lvl4pPr marL="1828800" lvl="3" indent="-228600" algn="l" rtl="0">
              <a:spcBef>
                <a:spcPts val="280"/>
              </a:spcBef>
              <a:spcAft>
                <a:spcPts val="0"/>
              </a:spcAft>
              <a:buSzPts val="910"/>
              <a:buNone/>
              <a:defRPr sz="1400">
                <a:solidFill>
                  <a:schemeClr val="lt1"/>
                </a:solidFill>
              </a:defRPr>
            </a:lvl4pPr>
            <a:lvl5pPr marL="2286000" lvl="4" indent="-228600" algn="l" rtl="0">
              <a:spcBef>
                <a:spcPts val="280"/>
              </a:spcBef>
              <a:spcAft>
                <a:spcPts val="0"/>
              </a:spcAft>
              <a:buSzPts val="910"/>
              <a:buNone/>
              <a:defRPr sz="140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209" name="Google Shape;20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1" name="Google Shape;21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Başlıklı Resim" type="picTx">
  <p:cSld name="PICTURE_WITH_CAPTION_TEXT">
    <p:spTree>
      <p:nvGrpSpPr>
        <p:cNvPr id="1" name="Shape 222"/>
        <p:cNvGrpSpPr/>
        <p:nvPr/>
      </p:nvGrpSpPr>
      <p:grpSpPr>
        <a:xfrm>
          <a:off x="0" y="0"/>
          <a:ext cx="0" cy="0"/>
          <a:chOff x="0" y="0"/>
          <a:chExt cx="0" cy="0"/>
        </a:xfrm>
      </p:grpSpPr>
      <p:sp>
        <p:nvSpPr>
          <p:cNvPr id="223" name="Google Shape;223;p30"/>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0">
              <a:spcBef>
                <a:spcPts val="0"/>
              </a:spcBef>
              <a:spcAft>
                <a:spcPts val="0"/>
              </a:spcAft>
              <a:buClr>
                <a:schemeClr val="dk2"/>
              </a:buClr>
              <a:buSzPts val="2000"/>
              <a:buFont typeface="Calibri"/>
              <a:buNone/>
              <a:defRPr sz="2000" b="1">
                <a:solidFill>
                  <a:schemeClr val="dk2"/>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24" name="Google Shape;224;p30"/>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0">
              <a:spcBef>
                <a:spcPts val="250"/>
              </a:spcBef>
              <a:spcAft>
                <a:spcPts val="0"/>
              </a:spcAft>
              <a:buSzPts val="1235"/>
              <a:buFont typeface="Constantia"/>
              <a:buNone/>
              <a:defRPr sz="1300"/>
            </a:lvl1pPr>
            <a:lvl2pPr marL="914400" lvl="1" indent="-293369" algn="l" rtl="0">
              <a:spcBef>
                <a:spcPts val="240"/>
              </a:spcBef>
              <a:spcAft>
                <a:spcPts val="0"/>
              </a:spcAft>
              <a:buSzPts val="1020"/>
              <a:buChar char="⚫"/>
              <a:defRPr sz="1200"/>
            </a:lvl2pPr>
            <a:lvl3pPr marL="1371600" lvl="2" indent="-273050" algn="l" rtl="0">
              <a:spcBef>
                <a:spcPts val="200"/>
              </a:spcBef>
              <a:spcAft>
                <a:spcPts val="0"/>
              </a:spcAft>
              <a:buSzPts val="700"/>
              <a:buChar char="⚫"/>
              <a:defRPr sz="1000"/>
            </a:lvl3pPr>
            <a:lvl4pPr marL="1828800" lvl="3" indent="-265747" algn="l" rtl="0">
              <a:spcBef>
                <a:spcPts val="180"/>
              </a:spcBef>
              <a:spcAft>
                <a:spcPts val="0"/>
              </a:spcAft>
              <a:buSzPts val="585"/>
              <a:buChar char="⚫"/>
              <a:defRPr sz="900"/>
            </a:lvl4pPr>
            <a:lvl5pPr marL="2286000" lvl="4" indent="-265747" algn="l" rtl="0">
              <a:spcBef>
                <a:spcPts val="180"/>
              </a:spcBef>
              <a:spcAft>
                <a:spcPts val="0"/>
              </a:spcAft>
              <a:buSzPts val="585"/>
              <a:buChar char="⚫"/>
              <a:defRPr sz="9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225" name="Google Shape;225;p30"/>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640"/>
              </a:spcBef>
              <a:spcAft>
                <a:spcPts val="0"/>
              </a:spcAft>
              <a:buClr>
                <a:srgbClr val="0BD0D9"/>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26" name="Google Shape;22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 name="Google Shape;41;p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42" name="Google Shape;42;p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 name="Google Shape;43;p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360"/>
              </a:spcBef>
              <a:spcAft>
                <a:spcPts val="0"/>
              </a:spcAft>
              <a:buSzPts val="1530"/>
              <a:buChar char="⚫"/>
              <a:defRPr/>
            </a:lvl2pPr>
            <a:lvl3pPr marL="1371600" lvl="2" indent="-308610" algn="l" rtl="0">
              <a:spcBef>
                <a:spcPts val="360"/>
              </a:spcBef>
              <a:spcAft>
                <a:spcPts val="0"/>
              </a:spcAft>
              <a:buSzPts val="1260"/>
              <a:buChar char="⚫"/>
              <a:defRPr/>
            </a:lvl3pPr>
            <a:lvl4pPr marL="1828800" lvl="3" indent="-302894" algn="l" rtl="0">
              <a:spcBef>
                <a:spcPts val="360"/>
              </a:spcBef>
              <a:spcAft>
                <a:spcPts val="0"/>
              </a:spcAft>
              <a:buSzPts val="1170"/>
              <a:buChar char="⚫"/>
              <a:defRPr/>
            </a:lvl4pPr>
            <a:lvl5pPr marL="2286000" lvl="4" indent="-302895" algn="l" rtl="0">
              <a:spcBef>
                <a:spcPts val="360"/>
              </a:spcBef>
              <a:spcAft>
                <a:spcPts val="0"/>
              </a:spcAft>
              <a:buSzPts val="1170"/>
              <a:buChar char="⚫"/>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48" name="Google Shape;48;p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0">
              <a:spcBef>
                <a:spcPts val="280"/>
              </a:spcBef>
              <a:spcAft>
                <a:spcPts val="0"/>
              </a:spcAft>
              <a:buSzPts val="1330"/>
              <a:buNone/>
              <a:defRPr sz="1400"/>
            </a:lvl1pPr>
            <a:lvl2pPr marL="914400" lvl="1" indent="-228600" algn="l" rtl="0">
              <a:spcBef>
                <a:spcPts val="240"/>
              </a:spcBef>
              <a:spcAft>
                <a:spcPts val="0"/>
              </a:spcAft>
              <a:buSzPts val="1020"/>
              <a:buNone/>
              <a:defRPr sz="1200"/>
            </a:lvl2pPr>
            <a:lvl3pPr marL="1371600" lvl="2" indent="-228600" algn="l" rtl="0">
              <a:spcBef>
                <a:spcPts val="200"/>
              </a:spcBef>
              <a:spcAft>
                <a:spcPts val="0"/>
              </a:spcAft>
              <a:buSzPts val="700"/>
              <a:buNone/>
              <a:defRPr sz="1000"/>
            </a:lvl3pPr>
            <a:lvl4pPr marL="1828800" lvl="3" indent="-228600" algn="l" rtl="0">
              <a:spcBef>
                <a:spcPts val="180"/>
              </a:spcBef>
              <a:spcAft>
                <a:spcPts val="0"/>
              </a:spcAft>
              <a:buSzPts val="585"/>
              <a:buNone/>
              <a:defRPr sz="900"/>
            </a:lvl4pPr>
            <a:lvl5pPr marL="2286000" lvl="4" indent="-228600" algn="l" rtl="0">
              <a:spcBef>
                <a:spcPts val="180"/>
              </a:spcBef>
              <a:spcAft>
                <a:spcPts val="0"/>
              </a:spcAft>
              <a:buSzPts val="585"/>
              <a:buNone/>
              <a:defRPr sz="9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4" name="Google Shape;54;p7"/>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l" rtl="0">
              <a:spcBef>
                <a:spcPts val="560"/>
              </a:spcBef>
              <a:spcAft>
                <a:spcPts val="0"/>
              </a:spcAft>
              <a:buSzPts val="2660"/>
              <a:buChar char="⚫"/>
              <a:defRPr sz="2800"/>
            </a:lvl1pPr>
            <a:lvl2pPr marL="914400" lvl="1" indent="-368935" algn="l" rtl="0">
              <a:spcBef>
                <a:spcPts val="520"/>
              </a:spcBef>
              <a:spcAft>
                <a:spcPts val="0"/>
              </a:spcAft>
              <a:buSzPts val="2210"/>
              <a:buChar char="⚫"/>
              <a:defRPr sz="2600"/>
            </a:lvl2pPr>
            <a:lvl3pPr marL="1371600" lvl="2" indent="-335280" algn="l" rtl="0">
              <a:spcBef>
                <a:spcPts val="480"/>
              </a:spcBef>
              <a:spcAft>
                <a:spcPts val="0"/>
              </a:spcAft>
              <a:buSzPts val="1680"/>
              <a:buChar char="⚫"/>
              <a:defRPr sz="2400"/>
            </a:lvl3pPr>
            <a:lvl4pPr marL="1828800" lvl="3" indent="-311150" algn="l" rtl="0">
              <a:spcBef>
                <a:spcPts val="400"/>
              </a:spcBef>
              <a:spcAft>
                <a:spcPts val="0"/>
              </a:spcAft>
              <a:buSzPts val="1300"/>
              <a:buChar char="⚫"/>
              <a:defRPr sz="20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5" name="Google Shape;55;p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58"/>
        <p:cNvGrpSpPr/>
        <p:nvPr/>
      </p:nvGrpSpPr>
      <p:grpSpPr>
        <a:xfrm>
          <a:off x="0" y="0"/>
          <a:ext cx="0" cy="0"/>
          <a:chOff x="0" y="0"/>
          <a:chExt cx="0" cy="0"/>
        </a:xfrm>
      </p:grpSpPr>
      <p:sp>
        <p:nvSpPr>
          <p:cNvPr id="59" name="Google Shape;59;p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10"/>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280"/>
              <a:buNone/>
              <a:defRPr sz="2400" b="1" cap="none">
                <a:solidFill>
                  <a:schemeClr val="dk2"/>
                </a:solidFill>
              </a:defRPr>
            </a:lvl1pPr>
            <a:lvl2pPr marL="914400" lvl="1" indent="-228600" algn="l" rtl="0">
              <a:spcBef>
                <a:spcPts val="400"/>
              </a:spcBef>
              <a:spcAft>
                <a:spcPts val="0"/>
              </a:spcAft>
              <a:buSzPts val="1700"/>
              <a:buNone/>
              <a:defRPr sz="2000" b="1"/>
            </a:lvl2pPr>
            <a:lvl3pPr marL="1371600" lvl="2" indent="-228600" algn="l" rtl="0">
              <a:spcBef>
                <a:spcPts val="360"/>
              </a:spcBef>
              <a:spcAft>
                <a:spcPts val="0"/>
              </a:spcAft>
              <a:buSzPts val="1260"/>
              <a:buNone/>
              <a:defRPr sz="1800" b="1"/>
            </a:lvl3pPr>
            <a:lvl4pPr marL="1828800" lvl="3" indent="-228600" algn="l" rtl="0">
              <a:spcBef>
                <a:spcPts val="320"/>
              </a:spcBef>
              <a:spcAft>
                <a:spcPts val="0"/>
              </a:spcAft>
              <a:buSzPts val="1040"/>
              <a:buNone/>
              <a:defRPr sz="1600" b="1"/>
            </a:lvl4pPr>
            <a:lvl5pPr marL="2286000" lvl="4" indent="-228600" algn="l" rtl="0">
              <a:spcBef>
                <a:spcPts val="320"/>
              </a:spcBef>
              <a:spcAft>
                <a:spcPts val="0"/>
              </a:spcAft>
              <a:buSzPts val="1040"/>
              <a:buNone/>
              <a:defRPr sz="16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70" name="Google Shape;70;p10"/>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280"/>
              <a:buNone/>
              <a:defRPr sz="2400" b="1" cap="none">
                <a:solidFill>
                  <a:schemeClr val="dk2"/>
                </a:solidFill>
              </a:defRPr>
            </a:lvl1pPr>
            <a:lvl2pPr marL="914400" lvl="1" indent="-228600" algn="l" rtl="0">
              <a:spcBef>
                <a:spcPts val="400"/>
              </a:spcBef>
              <a:spcAft>
                <a:spcPts val="0"/>
              </a:spcAft>
              <a:buSzPts val="1700"/>
              <a:buNone/>
              <a:defRPr sz="2000" b="1"/>
            </a:lvl2pPr>
            <a:lvl3pPr marL="1371600" lvl="2" indent="-228600" algn="l" rtl="0">
              <a:spcBef>
                <a:spcPts val="360"/>
              </a:spcBef>
              <a:spcAft>
                <a:spcPts val="0"/>
              </a:spcAft>
              <a:buSzPts val="1260"/>
              <a:buNone/>
              <a:defRPr sz="1800" b="1"/>
            </a:lvl3pPr>
            <a:lvl4pPr marL="1828800" lvl="3" indent="-228600" algn="l" rtl="0">
              <a:spcBef>
                <a:spcPts val="320"/>
              </a:spcBef>
              <a:spcAft>
                <a:spcPts val="0"/>
              </a:spcAft>
              <a:buSzPts val="1040"/>
              <a:buNone/>
              <a:defRPr sz="1600" b="1"/>
            </a:lvl4pPr>
            <a:lvl5pPr marL="2286000" lvl="4" indent="-228600" algn="l" rtl="0">
              <a:spcBef>
                <a:spcPts val="320"/>
              </a:spcBef>
              <a:spcAft>
                <a:spcPts val="0"/>
              </a:spcAft>
              <a:buSzPts val="1040"/>
              <a:buNone/>
              <a:defRPr sz="16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71" name="Google Shape;71;p10"/>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l" rtl="0">
              <a:spcBef>
                <a:spcPts val="440"/>
              </a:spcBef>
              <a:spcAft>
                <a:spcPts val="0"/>
              </a:spcAft>
              <a:buSzPts val="2090"/>
              <a:buChar char="⚫"/>
              <a:defRPr sz="2200"/>
            </a:lvl1pPr>
            <a:lvl2pPr marL="914400" lvl="1" indent="-336550" algn="l" rtl="0">
              <a:spcBef>
                <a:spcPts val="400"/>
              </a:spcBef>
              <a:spcAft>
                <a:spcPts val="0"/>
              </a:spcAft>
              <a:buSzPts val="1700"/>
              <a:buChar char="⚫"/>
              <a:defRPr sz="2000"/>
            </a:lvl2pPr>
            <a:lvl3pPr marL="1371600" lvl="2" indent="-308610" algn="l" rtl="0">
              <a:spcBef>
                <a:spcPts val="360"/>
              </a:spcBef>
              <a:spcAft>
                <a:spcPts val="0"/>
              </a:spcAft>
              <a:buSzPts val="1260"/>
              <a:buChar char="⚫"/>
              <a:defRPr sz="1800"/>
            </a:lvl3pPr>
            <a:lvl4pPr marL="1828800" lvl="3" indent="-294639" algn="l" rtl="0">
              <a:spcBef>
                <a:spcPts val="320"/>
              </a:spcBef>
              <a:spcAft>
                <a:spcPts val="0"/>
              </a:spcAft>
              <a:buSzPts val="1040"/>
              <a:buChar char="⚫"/>
              <a:defRPr sz="1600"/>
            </a:lvl4pPr>
            <a:lvl5pPr marL="2286000" lvl="4" indent="-294639" algn="l" rtl="0">
              <a:spcBef>
                <a:spcPts val="320"/>
              </a:spcBef>
              <a:spcAft>
                <a:spcPts val="0"/>
              </a:spcAft>
              <a:buSzPts val="1040"/>
              <a:buChar char="⚫"/>
              <a:defRPr sz="16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72" name="Google Shape;72;p10"/>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l" rtl="0">
              <a:spcBef>
                <a:spcPts val="440"/>
              </a:spcBef>
              <a:spcAft>
                <a:spcPts val="0"/>
              </a:spcAft>
              <a:buSzPts val="2090"/>
              <a:buChar char="⚫"/>
              <a:defRPr sz="2200"/>
            </a:lvl1pPr>
            <a:lvl2pPr marL="914400" lvl="1" indent="-336550" algn="l" rtl="0">
              <a:spcBef>
                <a:spcPts val="400"/>
              </a:spcBef>
              <a:spcAft>
                <a:spcPts val="0"/>
              </a:spcAft>
              <a:buSzPts val="1700"/>
              <a:buChar char="⚫"/>
              <a:defRPr sz="2000"/>
            </a:lvl2pPr>
            <a:lvl3pPr marL="1371600" lvl="2" indent="-308610" algn="l" rtl="0">
              <a:spcBef>
                <a:spcPts val="360"/>
              </a:spcBef>
              <a:spcAft>
                <a:spcPts val="0"/>
              </a:spcAft>
              <a:buSzPts val="1260"/>
              <a:buChar char="⚫"/>
              <a:defRPr sz="1800"/>
            </a:lvl3pPr>
            <a:lvl4pPr marL="1828800" lvl="3" indent="-294639" algn="l" rtl="0">
              <a:spcBef>
                <a:spcPts val="320"/>
              </a:spcBef>
              <a:spcAft>
                <a:spcPts val="0"/>
              </a:spcAft>
              <a:buSzPts val="1040"/>
              <a:buChar char="⚫"/>
              <a:defRPr sz="1600"/>
            </a:lvl4pPr>
            <a:lvl5pPr marL="2286000" lvl="4" indent="-294639" algn="l" rtl="0">
              <a:spcBef>
                <a:spcPts val="320"/>
              </a:spcBef>
              <a:spcAft>
                <a:spcPts val="0"/>
              </a:spcAft>
              <a:buSzPts val="1040"/>
              <a:buChar char="⚫"/>
              <a:defRPr sz="16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73" name="Google Shape;73;p1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1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l" rtl="0">
              <a:spcBef>
                <a:spcPts val="520"/>
              </a:spcBef>
              <a:spcAft>
                <a:spcPts val="0"/>
              </a:spcAft>
              <a:buSzPts val="2470"/>
              <a:buChar char="⚫"/>
              <a:defRPr sz="2600"/>
            </a:lvl1pPr>
            <a:lvl2pPr marL="914400" lvl="1" indent="-358140" algn="l" rtl="0">
              <a:spcBef>
                <a:spcPts val="480"/>
              </a:spcBef>
              <a:spcAft>
                <a:spcPts val="0"/>
              </a:spcAft>
              <a:buSzPts val="2040"/>
              <a:buChar char="⚫"/>
              <a:defRPr sz="2400"/>
            </a:lvl2pPr>
            <a:lvl3pPr marL="1371600" lvl="2" indent="-317500" algn="l" rtl="0">
              <a:spcBef>
                <a:spcPts val="400"/>
              </a:spcBef>
              <a:spcAft>
                <a:spcPts val="0"/>
              </a:spcAft>
              <a:buSzPts val="1400"/>
              <a:buChar char="⚫"/>
              <a:defRPr sz="2000"/>
            </a:lvl3pPr>
            <a:lvl4pPr marL="1828800" lvl="3" indent="-302894" algn="l" rtl="0">
              <a:spcBef>
                <a:spcPts val="360"/>
              </a:spcBef>
              <a:spcAft>
                <a:spcPts val="0"/>
              </a:spcAft>
              <a:buSzPts val="1170"/>
              <a:buChar char="⚫"/>
              <a:defRPr sz="18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79" name="Google Shape;79;p1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l" rtl="0">
              <a:spcBef>
                <a:spcPts val="520"/>
              </a:spcBef>
              <a:spcAft>
                <a:spcPts val="0"/>
              </a:spcAft>
              <a:buSzPts val="2470"/>
              <a:buChar char="⚫"/>
              <a:defRPr sz="2600"/>
            </a:lvl1pPr>
            <a:lvl2pPr marL="914400" lvl="1" indent="-358140" algn="l" rtl="0">
              <a:spcBef>
                <a:spcPts val="480"/>
              </a:spcBef>
              <a:spcAft>
                <a:spcPts val="0"/>
              </a:spcAft>
              <a:buSzPts val="2040"/>
              <a:buChar char="⚫"/>
              <a:defRPr sz="2400"/>
            </a:lvl2pPr>
            <a:lvl3pPr marL="1371600" lvl="2" indent="-317500" algn="l" rtl="0">
              <a:spcBef>
                <a:spcPts val="400"/>
              </a:spcBef>
              <a:spcAft>
                <a:spcPts val="0"/>
              </a:spcAft>
              <a:buSzPts val="1400"/>
              <a:buChar char="⚫"/>
              <a:defRPr sz="2000"/>
            </a:lvl3pPr>
            <a:lvl4pPr marL="1828800" lvl="3" indent="-302894" algn="l" rtl="0">
              <a:spcBef>
                <a:spcPts val="360"/>
              </a:spcBef>
              <a:spcAft>
                <a:spcPts val="0"/>
              </a:spcAft>
              <a:buSzPts val="1170"/>
              <a:buChar char="⚫"/>
              <a:defRPr sz="1800"/>
            </a:lvl4pPr>
            <a:lvl5pPr marL="2286000" lvl="4" indent="-302895" algn="l" rtl="0">
              <a:spcBef>
                <a:spcPts val="360"/>
              </a:spcBef>
              <a:spcAft>
                <a:spcPts val="0"/>
              </a:spcAft>
              <a:buSzPts val="1170"/>
              <a:buChar char="⚫"/>
              <a:defRPr sz="18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80" name="Google Shape;80;p1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 /><Relationship Id="rId3" Type="http://schemas.openxmlformats.org/officeDocument/2006/relationships/slideLayout" Target="../slideLayouts/slideLayout4.xml" /><Relationship Id="rId7" Type="http://schemas.openxmlformats.org/officeDocument/2006/relationships/slideLayout" Target="../slideLayouts/slideLayout8.xml" /><Relationship Id="rId2" Type="http://schemas.openxmlformats.org/officeDocument/2006/relationships/slideLayout" Target="../slideLayouts/slideLayout3.xml" /><Relationship Id="rId1" Type="http://schemas.openxmlformats.org/officeDocument/2006/relationships/slideLayout" Target="../slideLayouts/slideLayout2.xml" /><Relationship Id="rId6" Type="http://schemas.openxmlformats.org/officeDocument/2006/relationships/slideLayout" Target="../slideLayouts/slideLayout7.xml" /><Relationship Id="rId5" Type="http://schemas.openxmlformats.org/officeDocument/2006/relationships/slideLayout" Target="../slideLayouts/slideLayout6.xml" /><Relationship Id="rId10" Type="http://schemas.openxmlformats.org/officeDocument/2006/relationships/image" Target="../media/image2.jpg" /><Relationship Id="rId4" Type="http://schemas.openxmlformats.org/officeDocument/2006/relationships/slideLayout" Target="../slideLayouts/slideLayout5.xml" /><Relationship Id="rId9" Type="http://schemas.openxmlformats.org/officeDocument/2006/relationships/theme" Target="../theme/theme2.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 /><Relationship Id="rId3" Type="http://schemas.openxmlformats.org/officeDocument/2006/relationships/slideLayout" Target="../slideLayouts/slideLayout12.xml" /><Relationship Id="rId7" Type="http://schemas.openxmlformats.org/officeDocument/2006/relationships/slideLayout" Target="../slideLayouts/slideLayout16.xml" /><Relationship Id="rId2" Type="http://schemas.openxmlformats.org/officeDocument/2006/relationships/slideLayout" Target="../slideLayouts/slideLayout11.xml" /><Relationship Id="rId1" Type="http://schemas.openxmlformats.org/officeDocument/2006/relationships/slideLayout" Target="../slideLayouts/slideLayout10.xml" /><Relationship Id="rId6" Type="http://schemas.openxmlformats.org/officeDocument/2006/relationships/slideLayout" Target="../slideLayouts/slideLayout15.xml" /><Relationship Id="rId5" Type="http://schemas.openxmlformats.org/officeDocument/2006/relationships/slideLayout" Target="../slideLayouts/slideLayout14.xml" /><Relationship Id="rId10" Type="http://schemas.openxmlformats.org/officeDocument/2006/relationships/image" Target="../media/image2.jpg" /><Relationship Id="rId4" Type="http://schemas.openxmlformats.org/officeDocument/2006/relationships/slideLayout" Target="../slideLayouts/slideLayout13.xml" /><Relationship Id="rId9" Type="http://schemas.openxmlformats.org/officeDocument/2006/relationships/theme" Target="../theme/theme3.xml" /></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theme" Target="../theme/theme4.xml" /><Relationship Id="rId1" Type="http://schemas.openxmlformats.org/officeDocument/2006/relationships/slideLayout" Target="../slideLayouts/slideLayout18.xml" /></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theme" Target="../theme/theme5.xml" /><Relationship Id="rId1" Type="http://schemas.openxmlformats.org/officeDocument/2006/relationships/slideLayout" Target="../slideLayouts/slideLayout19.xml" /></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theme" Target="../theme/theme6.xml" /><Relationship Id="rId1" Type="http://schemas.openxmlformats.org/officeDocument/2006/relationships/slideLayout" Target="../slideLayouts/slideLayout20.xml" /></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theme" Target="../theme/theme7.xml" /><Relationship Id="rId1" Type="http://schemas.openxmlformats.org/officeDocument/2006/relationships/slideLayout" Target="../slideLayouts/slideLayout21.xml" /></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theme" Target="../theme/theme8.xml" /><Relationship Id="rId1"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 name="Google Shape;25;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9pPr>
          </a:lstStyle>
          <a:p>
            <a:endParaRPr/>
          </a:p>
        </p:txBody>
      </p:sp>
      <p:sp>
        <p:nvSpPr>
          <p:cNvPr id="26" name="Google Shape;26;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 name="Google Shape;27;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grpSp>
        <p:nvGrpSpPr>
          <p:cNvPr id="30" name="Google Shape;30;p3"/>
          <p:cNvGrpSpPr/>
          <p:nvPr/>
        </p:nvGrpSpPr>
        <p:grpSpPr>
          <a:xfrm>
            <a:off x="-29327" y="-14802"/>
            <a:ext cx="9198252" cy="1083761"/>
            <a:chOff x="-29322" y="-1965"/>
            <a:chExt cx="9198252" cy="1086259"/>
          </a:xfrm>
        </p:grpSpPr>
        <p:sp>
          <p:nvSpPr>
            <p:cNvPr id="31" name="Google Shape;31;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 name="Google Shape;32;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83"/>
        <p:cNvGrpSpPr/>
        <p:nvPr/>
      </p:nvGrpSpPr>
      <p:grpSpPr>
        <a:xfrm>
          <a:off x="0" y="0"/>
          <a:ext cx="0" cy="0"/>
          <a:chOff x="0" y="0"/>
          <a:chExt cx="0" cy="0"/>
        </a:xfrm>
      </p:grpSpPr>
      <p:sp>
        <p:nvSpPr>
          <p:cNvPr id="84" name="Google Shape;84;p1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5" name="Google Shape;85;p1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6" name="Google Shape;86;p1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9pPr>
          </a:lstStyle>
          <a:p>
            <a:endParaRPr/>
          </a:p>
        </p:txBody>
      </p:sp>
      <p:sp>
        <p:nvSpPr>
          <p:cNvPr id="87" name="Google Shape;87;p1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88" name="Google Shape;88;p1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Google Shape;90;p1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grpSp>
        <p:nvGrpSpPr>
          <p:cNvPr id="91" name="Google Shape;91;p12"/>
          <p:cNvGrpSpPr/>
          <p:nvPr/>
        </p:nvGrpSpPr>
        <p:grpSpPr>
          <a:xfrm>
            <a:off x="-29327" y="-14802"/>
            <a:ext cx="9198252" cy="1083761"/>
            <a:chOff x="-29322" y="-1965"/>
            <a:chExt cx="9198252" cy="1086259"/>
          </a:xfrm>
        </p:grpSpPr>
        <p:sp>
          <p:nvSpPr>
            <p:cNvPr id="92" name="Google Shape;92;p1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1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5" name="Google Shape;145;p2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46" name="Google Shape;146;p2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47" name="Google Shape;147;p21"/>
          <p:cNvGrpSpPr/>
          <p:nvPr/>
        </p:nvGrpSpPr>
        <p:grpSpPr>
          <a:xfrm>
            <a:off x="-29327" y="-14802"/>
            <a:ext cx="9198252" cy="1083761"/>
            <a:chOff x="-29322" y="-1965"/>
            <a:chExt cx="9198252" cy="1086259"/>
          </a:xfrm>
        </p:grpSpPr>
        <p:sp>
          <p:nvSpPr>
            <p:cNvPr id="148" name="Google Shape;148;p2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9" name="Google Shape;149;p2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50" name="Google Shape;150;p2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9pPr>
          </a:lstStyle>
          <a:p>
            <a:endParaRPr/>
          </a:p>
        </p:txBody>
      </p:sp>
      <p:sp>
        <p:nvSpPr>
          <p:cNvPr id="151" name="Google Shape;151;p2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52" name="Google Shape;152;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3" name="Google Shape;153;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4" name="Google Shape;154;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1"/>
        <p:cNvGrpSpPr/>
        <p:nvPr/>
      </p:nvGrpSpPr>
      <p:grpSpPr>
        <a:xfrm>
          <a:off x="0" y="0"/>
          <a:ext cx="0" cy="0"/>
          <a:chOff x="0" y="0"/>
          <a:chExt cx="0" cy="0"/>
        </a:xfrm>
      </p:grpSpPr>
      <p:sp>
        <p:nvSpPr>
          <p:cNvPr id="162" name="Google Shape;162;p2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63" name="Google Shape;163;p2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64" name="Google Shape;164;p23"/>
          <p:cNvGrpSpPr/>
          <p:nvPr/>
        </p:nvGrpSpPr>
        <p:grpSpPr>
          <a:xfrm>
            <a:off x="-29327" y="-14802"/>
            <a:ext cx="9198252" cy="1083761"/>
            <a:chOff x="-29322" y="-1965"/>
            <a:chExt cx="9198252" cy="1086259"/>
          </a:xfrm>
        </p:grpSpPr>
        <p:sp>
          <p:nvSpPr>
            <p:cNvPr id="165" name="Google Shape;165;p2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7" name="Google Shape;167;p2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9pPr>
          </a:lstStyle>
          <a:p>
            <a:endParaRPr/>
          </a:p>
        </p:txBody>
      </p:sp>
      <p:sp>
        <p:nvSpPr>
          <p:cNvPr id="168" name="Google Shape;168;p2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69" name="Google Shape;169;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70" name="Google Shape;170;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71" name="Google Shape;171;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8"/>
        <p:cNvGrpSpPr/>
        <p:nvPr/>
      </p:nvGrpSpPr>
      <p:grpSpPr>
        <a:xfrm>
          <a:off x="0" y="0"/>
          <a:ext cx="0" cy="0"/>
          <a:chOff x="0" y="0"/>
          <a:chExt cx="0" cy="0"/>
        </a:xfrm>
      </p:grpSpPr>
      <p:sp>
        <p:nvSpPr>
          <p:cNvPr id="179" name="Google Shape;179;p25"/>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0" name="Google Shape;180;p25"/>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1" name="Google Shape;181;p25"/>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5"/>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3" name="Google Shape;183;p25"/>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9pPr>
          </a:lstStyle>
          <a:p>
            <a:endParaRPr/>
          </a:p>
        </p:txBody>
      </p:sp>
      <p:sp>
        <p:nvSpPr>
          <p:cNvPr id="184" name="Google Shape;184;p25"/>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5" name="Google Shape;185;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6" name="Google Shape;186;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7" name="Google Shape;187;p25"/>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5"/>
        <p:cNvGrpSpPr/>
        <p:nvPr/>
      </p:nvGrpSpPr>
      <p:grpSpPr>
        <a:xfrm>
          <a:off x="0" y="0"/>
          <a:ext cx="0" cy="0"/>
          <a:chOff x="0" y="0"/>
          <a:chExt cx="0" cy="0"/>
        </a:xfrm>
      </p:grpSpPr>
      <p:sp>
        <p:nvSpPr>
          <p:cNvPr id="196" name="Google Shape;196;p2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97" name="Google Shape;197;p2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98" name="Google Shape;198;p27"/>
          <p:cNvGrpSpPr/>
          <p:nvPr/>
        </p:nvGrpSpPr>
        <p:grpSpPr>
          <a:xfrm>
            <a:off x="-29327" y="-14802"/>
            <a:ext cx="9198252" cy="1083761"/>
            <a:chOff x="-29322" y="-1965"/>
            <a:chExt cx="9198252" cy="1086259"/>
          </a:xfrm>
        </p:grpSpPr>
        <p:sp>
          <p:nvSpPr>
            <p:cNvPr id="199" name="Google Shape;199;p2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0" name="Google Shape;200;p2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01" name="Google Shape;201;p2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lt2"/>
                </a:solidFill>
                <a:latin typeface="Calibri"/>
                <a:ea typeface="Calibri"/>
                <a:cs typeface="Calibri"/>
                <a:sym typeface="Calibri"/>
              </a:defRPr>
            </a:lvl9pPr>
          </a:lstStyle>
          <a:p>
            <a:endParaRPr/>
          </a:p>
        </p:txBody>
      </p:sp>
      <p:sp>
        <p:nvSpPr>
          <p:cNvPr id="202" name="Google Shape;202;p2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203" name="Google Shape;203;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04" name="Google Shape;204;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05" name="Google Shape;205;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2"/>
        <p:cNvGrpSpPr/>
        <p:nvPr/>
      </p:nvGrpSpPr>
      <p:grpSpPr>
        <a:xfrm>
          <a:off x="0" y="0"/>
          <a:ext cx="0" cy="0"/>
          <a:chOff x="0" y="0"/>
          <a:chExt cx="0" cy="0"/>
        </a:xfrm>
      </p:grpSpPr>
      <p:sp>
        <p:nvSpPr>
          <p:cNvPr id="213" name="Google Shape;213;p29"/>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4" name="Google Shape;214;p29"/>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5" name="Google Shape;215;p29"/>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6" name="Google Shape;216;p29"/>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7" name="Google Shape;217;p29"/>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2pPr>
            <a:lvl3pPr marR="0" lvl="2"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3pPr>
            <a:lvl4pPr marR="0" lvl="3"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4pPr>
            <a:lvl5pPr marR="0" lvl="4"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5pPr>
            <a:lvl6pPr marR="0" lvl="5"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6pPr>
            <a:lvl7pPr marR="0" lvl="6"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7pPr>
            <a:lvl8pPr marR="0" lvl="7"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8pPr>
            <a:lvl9pPr marR="0" lvl="8" algn="l" rtl="0">
              <a:spcBef>
                <a:spcPts val="0"/>
              </a:spcBef>
              <a:spcAft>
                <a:spcPts val="0"/>
              </a:spcAft>
              <a:buSzPts val="1400"/>
              <a:buNone/>
              <a:defRPr sz="5000" b="0" i="0" u="none" strike="noStrike" cap="none">
                <a:solidFill>
                  <a:schemeClr val="dk2"/>
                </a:solidFill>
                <a:latin typeface="Calibri"/>
                <a:ea typeface="Calibri"/>
                <a:cs typeface="Calibri"/>
                <a:sym typeface="Calibri"/>
              </a:defRPr>
            </a:lvl9pPr>
          </a:lstStyle>
          <a:p>
            <a:endParaRPr/>
          </a:p>
        </p:txBody>
      </p:sp>
      <p:sp>
        <p:nvSpPr>
          <p:cNvPr id="218" name="Google Shape;218;p29"/>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l" rtl="0">
              <a:spcBef>
                <a:spcPts val="520"/>
              </a:spcBef>
              <a:spcAft>
                <a:spcPts val="0"/>
              </a:spcAft>
              <a:buClr>
                <a:srgbClr val="0BD0D9"/>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rgbClr val="0BD0D9"/>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rgbClr val="10CF9B"/>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9"/>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9.jpg" /><Relationship Id="rId2" Type="http://schemas.openxmlformats.org/officeDocument/2006/relationships/notesSlide" Target="../notesSlides/notesSlide10.xml" /><Relationship Id="rId1" Type="http://schemas.openxmlformats.org/officeDocument/2006/relationships/slideLayout" Target="../slideLayouts/slideLayout11.xml" /></Relationships>
</file>

<file path=ppt/slides/_rels/slide11.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notesSlide" Target="../notesSlides/notesSlide11.xml" /><Relationship Id="rId1" Type="http://schemas.openxmlformats.org/officeDocument/2006/relationships/slideLayout" Target="../slideLayouts/slideLayout11.xml" /></Relationships>
</file>

<file path=ppt/slides/_rels/slide12.xml.rels><?xml version="1.0" encoding="UTF-8" standalone="yes"?>
<Relationships xmlns="http://schemas.openxmlformats.org/package/2006/relationships"><Relationship Id="rId3" Type="http://schemas.openxmlformats.org/officeDocument/2006/relationships/image" Target="../media/image11.jpg" /><Relationship Id="rId2" Type="http://schemas.openxmlformats.org/officeDocument/2006/relationships/notesSlide" Target="../notesSlides/notesSlide12.xml" /><Relationship Id="rId1" Type="http://schemas.openxmlformats.org/officeDocument/2006/relationships/slideLayout" Target="../slideLayouts/slideLayout11.xml" /></Relationships>
</file>

<file path=ppt/slides/_rels/slide13.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notesSlide" Target="../notesSlides/notesSlide13.xml" /><Relationship Id="rId1" Type="http://schemas.openxmlformats.org/officeDocument/2006/relationships/slideLayout" Target="../slideLayouts/slideLayout11.xml" /></Relationships>
</file>

<file path=ppt/slides/_rels/slide14.xml.rels><?xml version="1.0" encoding="UTF-8" standalone="yes"?>
<Relationships xmlns="http://schemas.openxmlformats.org/package/2006/relationships"><Relationship Id="rId3" Type="http://schemas.openxmlformats.org/officeDocument/2006/relationships/image" Target="../media/image13.jpg" /><Relationship Id="rId2" Type="http://schemas.openxmlformats.org/officeDocument/2006/relationships/notesSlide" Target="../notesSlides/notesSlide14.xml" /><Relationship Id="rId1" Type="http://schemas.openxmlformats.org/officeDocument/2006/relationships/slideLayout" Target="../slideLayouts/slideLayout11.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1.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1.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1.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11.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0.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11.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10.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10.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10.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10.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10.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1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0.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0.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5.xml" /><Relationship Id="rId1" Type="http://schemas.openxmlformats.org/officeDocument/2006/relationships/slideLayout" Target="../slideLayouts/slideLayout10.xml" /></Relationships>
</file>

<file path=ppt/slides/_rels/slide6.xml.rels><?xml version="1.0" encoding="UTF-8" standalone="yes"?>
<Relationships xmlns="http://schemas.openxmlformats.org/package/2006/relationships"><Relationship Id="rId3" Type="http://schemas.openxmlformats.org/officeDocument/2006/relationships/image" Target="../media/image5.jpg" /><Relationship Id="rId2" Type="http://schemas.openxmlformats.org/officeDocument/2006/relationships/notesSlide" Target="../notesSlides/notesSlide6.xml" /><Relationship Id="rId1" Type="http://schemas.openxmlformats.org/officeDocument/2006/relationships/slideLayout" Target="../slideLayouts/slideLayout10.xml" /></Relationships>
</file>

<file path=ppt/slides/_rels/slide7.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notesSlide" Target="../notesSlides/notesSlide7.xml" /><Relationship Id="rId1" Type="http://schemas.openxmlformats.org/officeDocument/2006/relationships/slideLayout" Target="../slideLayouts/slideLayout10.xml" /></Relationships>
</file>

<file path=ppt/slides/_rels/slide8.xml.rels><?xml version="1.0" encoding="UTF-8" standalone="yes"?>
<Relationships xmlns="http://schemas.openxmlformats.org/package/2006/relationships"><Relationship Id="rId3" Type="http://schemas.openxmlformats.org/officeDocument/2006/relationships/image" Target="../media/image7.jpg" /><Relationship Id="rId2" Type="http://schemas.openxmlformats.org/officeDocument/2006/relationships/notesSlide" Target="../notesSlides/notesSlide8.xml" /><Relationship Id="rId1" Type="http://schemas.openxmlformats.org/officeDocument/2006/relationships/slideLayout" Target="../slideLayouts/slideLayout11.xml" /></Relationships>
</file>

<file path=ppt/slides/_rels/slide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9.xml" /><Relationship Id="rId1" Type="http://schemas.openxmlformats.org/officeDocument/2006/relationships/slideLayout" Target="../slideLayouts/slideLayout1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1"/>
          <p:cNvSpPr txBox="1">
            <a:spLocks noGrp="1"/>
          </p:cNvSpPr>
          <p:nvPr>
            <p:ph type="ctrTitle" idx="4294967295"/>
          </p:nvPr>
        </p:nvSpPr>
        <p:spPr>
          <a:xfrm>
            <a:off x="1115616" y="1557338"/>
            <a:ext cx="6786600" cy="4000500"/>
          </a:xfrm>
          <a:prstGeom prst="rect">
            <a:avLst/>
          </a:prstGeom>
          <a:noFill/>
          <a:ln>
            <a:noFill/>
          </a:ln>
        </p:spPr>
        <p:txBody>
          <a:bodyPr spcFirstLastPara="1" wrap="square" lIns="0" tIns="0" rIns="18275" bIns="0" anchor="b" anchorCtr="0">
            <a:normAutofit/>
          </a:bodyPr>
          <a:lstStyle/>
          <a:p>
            <a:pPr marL="0" marR="0" lvl="0" indent="0" algn="ctr" rtl="0">
              <a:lnSpc>
                <a:spcPct val="100000"/>
              </a:lnSpc>
              <a:spcBef>
                <a:spcPts val="0"/>
              </a:spcBef>
              <a:spcAft>
                <a:spcPts val="0"/>
              </a:spcAft>
              <a:buClr>
                <a:srgbClr val="4CE0EA"/>
              </a:buClr>
              <a:buSzPts val="4000"/>
              <a:buFont typeface="Calibri"/>
              <a:buNone/>
            </a:pPr>
            <a:br>
              <a:rPr lang="en-US" sz="4000" b="1" i="0" u="none" strike="noStrike" cap="none">
                <a:solidFill>
                  <a:srgbClr val="4CE0EA"/>
                </a:solidFill>
                <a:effectLst>
                  <a:outerShdw blurRad="38100" dist="25400" dir="5400000" algn="tl" rotWithShape="0">
                    <a:srgbClr val="000000">
                      <a:alpha val="43000"/>
                    </a:srgbClr>
                  </a:outerShdw>
                </a:effectLst>
                <a:latin typeface="Calibri"/>
                <a:ea typeface="Calibri"/>
                <a:cs typeface="Calibri"/>
                <a:sym typeface="Calibri"/>
              </a:rPr>
            </a:br>
            <a:r>
              <a:rPr lang="en-US" sz="4800" b="1" i="0" u="none" strike="noStrike" cap="none">
                <a:solidFill>
                  <a:schemeClr val="dk1"/>
                </a:solidFill>
                <a:effectLst>
                  <a:outerShdw blurRad="38100" dist="25400" dir="5400000" algn="tl" rotWithShape="0">
                    <a:srgbClr val="000000">
                      <a:alpha val="43000"/>
                    </a:srgbClr>
                  </a:outerShdw>
                </a:effectLst>
                <a:latin typeface="Calibri"/>
                <a:ea typeface="Calibri"/>
                <a:cs typeface="Calibri"/>
                <a:sym typeface="Calibri"/>
              </a:rPr>
              <a:t>SEYHAN İSMET İNÖNÜ MESLEKİ VE TEKNİK ANADOLU LİSESİ</a:t>
            </a:r>
            <a:br>
              <a:rPr lang="en-US" sz="4800" b="1" i="0" u="none" strike="noStrike" cap="none">
                <a:solidFill>
                  <a:schemeClr val="dk1"/>
                </a:solidFill>
                <a:effectLst>
                  <a:outerShdw blurRad="38100" dist="25400" dir="5400000" algn="tl" rotWithShape="0">
                    <a:srgbClr val="000000">
                      <a:alpha val="43000"/>
                    </a:srgbClr>
                  </a:outerShdw>
                </a:effectLst>
                <a:latin typeface="Calibri"/>
                <a:ea typeface="Calibri"/>
                <a:cs typeface="Calibri"/>
                <a:sym typeface="Calibri"/>
              </a:rPr>
            </a:br>
            <a:endParaRPr sz="4000" b="1" i="0" u="none" strike="noStrike" cap="none">
              <a:solidFill>
                <a:schemeClr val="dk1"/>
              </a:solidFill>
              <a:effectLst>
                <a:outerShdw blurRad="38100" dist="25400" dir="5400000" algn="tl" rotWithShape="0">
                  <a:srgbClr val="000000">
                    <a:alpha val="43000"/>
                  </a:srgbClr>
                </a:outerShdw>
              </a:effectLst>
              <a:latin typeface="Calibri"/>
              <a:ea typeface="Calibri"/>
              <a:cs typeface="Calibri"/>
              <a:sym typeface="Calibri"/>
            </a:endParaRPr>
          </a:p>
        </p:txBody>
      </p:sp>
      <p:sp>
        <p:nvSpPr>
          <p:cNvPr id="234" name="Google Shape;234;p31"/>
          <p:cNvSpPr txBox="1"/>
          <p:nvPr/>
        </p:nvSpPr>
        <p:spPr>
          <a:xfrm>
            <a:off x="2987675" y="260350"/>
            <a:ext cx="5905500" cy="129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pic>
        <p:nvPicPr>
          <p:cNvPr id="235" name="Google Shape;235;p31"/>
          <p:cNvPicPr preferRelativeResize="0"/>
          <p:nvPr/>
        </p:nvPicPr>
        <p:blipFill rotWithShape="1">
          <a:blip r:embed="rId3">
            <a:alphaModFix/>
          </a:blip>
          <a:srcRect/>
          <a:stretch/>
        </p:blipFill>
        <p:spPr>
          <a:xfrm>
            <a:off x="3511550" y="909637"/>
            <a:ext cx="1835150" cy="2359025"/>
          </a:xfrm>
          <a:prstGeom prst="rect">
            <a:avLst/>
          </a:prstGeom>
          <a:noFill/>
          <a:ln>
            <a:noFill/>
          </a:ln>
        </p:spPr>
      </p:pic>
    </p:spTree>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0"/>
          <p:cNvSpPr txBox="1">
            <a:spLocks noGrp="1"/>
          </p:cNvSpPr>
          <p:nvPr>
            <p:ph type="title" idx="4294967295"/>
          </p:nvPr>
        </p:nvSpPr>
        <p:spPr>
          <a:xfrm>
            <a:off x="936625" y="476250"/>
            <a:ext cx="7793100" cy="14622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1" i="0" u="none" strike="noStrike" cap="none">
                <a:solidFill>
                  <a:schemeClr val="dk2"/>
                </a:solidFill>
                <a:latin typeface="Calibri"/>
                <a:ea typeface="Calibri"/>
                <a:cs typeface="Calibri"/>
                <a:sym typeface="Calibri"/>
              </a:rPr>
              <a:t>ÇOCUK GELİŞİMİ VE EĞİTİMİ</a:t>
            </a:r>
            <a:endParaRPr/>
          </a:p>
        </p:txBody>
      </p:sp>
      <p:sp>
        <p:nvSpPr>
          <p:cNvPr id="294" name="Google Shape;294;p40"/>
          <p:cNvSpPr txBox="1">
            <a:spLocks noGrp="1"/>
          </p:cNvSpPr>
          <p:nvPr>
            <p:ph type="body" idx="4294967295"/>
          </p:nvPr>
        </p:nvSpPr>
        <p:spPr>
          <a:xfrm>
            <a:off x="323850" y="2205037"/>
            <a:ext cx="5724600" cy="5084700"/>
          </a:xfrm>
          <a:prstGeom prst="rect">
            <a:avLst/>
          </a:prstGeom>
          <a:noFill/>
          <a:ln>
            <a:noFill/>
          </a:ln>
        </p:spPr>
        <p:txBody>
          <a:bodyPr spcFirstLastPara="1" wrap="square" lIns="91425" tIns="45700" rIns="91425" bIns="45700" anchor="t" anchorCtr="0">
            <a:noAutofit/>
          </a:bodyPr>
          <a:lstStyle/>
          <a:p>
            <a:pPr marL="273050" marR="0" lvl="0" indent="-273050" algn="ctr" rtl="0">
              <a:lnSpc>
                <a:spcPct val="100000"/>
              </a:lnSpc>
              <a:spcBef>
                <a:spcPts val="0"/>
              </a:spcBef>
              <a:spcAft>
                <a:spcPts val="0"/>
              </a:spcAft>
              <a:buClr>
                <a:srgbClr val="0BD0D9"/>
              </a:buClr>
              <a:buSzPts val="3325"/>
              <a:buFont typeface="Noto Sans Symbols"/>
              <a:buNone/>
            </a:pPr>
            <a:r>
              <a:rPr lang="en-US" sz="3500" b="1" i="0" u="sng">
                <a:solidFill>
                  <a:schemeClr val="dk1"/>
                </a:solidFill>
                <a:latin typeface="Constantia"/>
                <a:ea typeface="Constantia"/>
                <a:cs typeface="Constantia"/>
                <a:sym typeface="Constantia"/>
              </a:rPr>
              <a:t>Ek puan alınacak ön lisans bölümler</a:t>
            </a:r>
            <a:endParaRPr sz="2400" b="1" i="0" u="sng">
              <a:solidFill>
                <a:schemeClr val="dk1"/>
              </a:solidFill>
              <a:latin typeface="Constantia"/>
              <a:ea typeface="Constantia"/>
              <a:cs typeface="Constantia"/>
              <a:sym typeface="Constantia"/>
            </a:endParaRPr>
          </a:p>
          <a:p>
            <a:pPr marL="273050" marR="0" lvl="0" indent="-273050" algn="just" rtl="0">
              <a:lnSpc>
                <a:spcPct val="100000"/>
              </a:lnSpc>
              <a:spcBef>
                <a:spcPts val="480"/>
              </a:spcBef>
              <a:spcAft>
                <a:spcPts val="0"/>
              </a:spcAft>
              <a:buClr>
                <a:srgbClr val="0BD0D9"/>
              </a:buClr>
              <a:buSzPts val="2280"/>
              <a:buFont typeface="Noto Sans Symbols"/>
              <a:buChar char="⮚"/>
            </a:pPr>
            <a:r>
              <a:rPr lang="en-US" sz="2400" b="1" i="0" u="none">
                <a:solidFill>
                  <a:schemeClr val="dk1"/>
                </a:solidFill>
                <a:latin typeface="Constantia"/>
                <a:ea typeface="Constantia"/>
                <a:cs typeface="Constantia"/>
                <a:sym typeface="Constantia"/>
              </a:rPr>
              <a:t>Çocuk Gelişimi</a:t>
            </a:r>
            <a:endParaRPr/>
          </a:p>
          <a:p>
            <a:pPr marL="273050" marR="0" lvl="0" indent="-128270" algn="just" rtl="0">
              <a:lnSpc>
                <a:spcPct val="100000"/>
              </a:lnSpc>
              <a:spcBef>
                <a:spcPts val="480"/>
              </a:spcBef>
              <a:spcAft>
                <a:spcPts val="0"/>
              </a:spcAft>
              <a:buClr>
                <a:srgbClr val="0BD0D9"/>
              </a:buClr>
              <a:buSzPts val="2280"/>
              <a:buFont typeface="Noto Sans Symbols"/>
              <a:buNone/>
            </a:pPr>
            <a:endParaRPr sz="2400" b="1" i="0" u="none">
              <a:solidFill>
                <a:schemeClr val="dk1"/>
              </a:solidFill>
              <a:latin typeface="Constantia"/>
              <a:ea typeface="Constantia"/>
              <a:cs typeface="Constantia"/>
              <a:sym typeface="Constantia"/>
            </a:endParaRPr>
          </a:p>
          <a:p>
            <a:pPr marL="273050" marR="0" lvl="0" indent="-273050" algn="just" rtl="0">
              <a:lnSpc>
                <a:spcPct val="100000"/>
              </a:lnSpc>
              <a:spcBef>
                <a:spcPts val="480"/>
              </a:spcBef>
              <a:spcAft>
                <a:spcPts val="0"/>
              </a:spcAft>
              <a:buClr>
                <a:srgbClr val="0BD0D9"/>
              </a:buClr>
              <a:buSzPts val="2280"/>
              <a:buFont typeface="Noto Sans Symbols"/>
              <a:buChar char="⮚"/>
            </a:pPr>
            <a:r>
              <a:rPr lang="en-US" sz="2400" b="1" i="0" u="none">
                <a:solidFill>
                  <a:schemeClr val="dk1"/>
                </a:solidFill>
                <a:latin typeface="Constantia"/>
                <a:ea typeface="Constantia"/>
                <a:cs typeface="Constantia"/>
                <a:sym typeface="Constantia"/>
              </a:rPr>
              <a:t>Sosyal Hizmetler</a:t>
            </a:r>
            <a:endParaRPr/>
          </a:p>
          <a:p>
            <a:pPr marL="273050" marR="0" lvl="0" indent="-273050" algn="just" rtl="0">
              <a:lnSpc>
                <a:spcPct val="100000"/>
              </a:lnSpc>
              <a:spcBef>
                <a:spcPts val="480"/>
              </a:spcBef>
              <a:spcAft>
                <a:spcPts val="0"/>
              </a:spcAft>
              <a:buClr>
                <a:srgbClr val="0BD0D9"/>
              </a:buClr>
              <a:buSzPts val="2280"/>
              <a:buFont typeface="Noto Sans Symbols"/>
              <a:buNone/>
            </a:pPr>
            <a:endParaRPr sz="2400" b="1" i="0" u="none">
              <a:solidFill>
                <a:schemeClr val="dk1"/>
              </a:solidFill>
              <a:latin typeface="Constantia"/>
              <a:ea typeface="Constantia"/>
              <a:cs typeface="Constantia"/>
              <a:sym typeface="Constantia"/>
            </a:endParaRPr>
          </a:p>
          <a:p>
            <a:pPr marL="273050" marR="0" lvl="0" indent="-273050" algn="just" rtl="0">
              <a:lnSpc>
                <a:spcPct val="100000"/>
              </a:lnSpc>
              <a:spcBef>
                <a:spcPts val="480"/>
              </a:spcBef>
              <a:spcAft>
                <a:spcPts val="0"/>
              </a:spcAft>
              <a:buClr>
                <a:srgbClr val="0BD0D9"/>
              </a:buClr>
              <a:buSzPts val="2280"/>
              <a:buFont typeface="Noto Sans Symbols"/>
              <a:buChar char="⮚"/>
            </a:pPr>
            <a:r>
              <a:rPr lang="en-US" sz="2400" b="1" i="0" u="none">
                <a:solidFill>
                  <a:schemeClr val="dk1"/>
                </a:solidFill>
                <a:latin typeface="Constantia"/>
                <a:ea typeface="Constantia"/>
                <a:cs typeface="Constantia"/>
                <a:sym typeface="Constantia"/>
              </a:rPr>
              <a:t>Çocuk Koruma Ve Bakım Hizmetleri</a:t>
            </a:r>
            <a:endParaRPr/>
          </a:p>
        </p:txBody>
      </p:sp>
      <p:pic>
        <p:nvPicPr>
          <p:cNvPr id="295" name="Google Shape;295;p40" descr="çocuk4"/>
          <p:cNvPicPr preferRelativeResize="0"/>
          <p:nvPr/>
        </p:nvPicPr>
        <p:blipFill rotWithShape="1">
          <a:blip r:embed="rId3">
            <a:alphaModFix/>
          </a:blip>
          <a:srcRect/>
          <a:stretch/>
        </p:blipFill>
        <p:spPr>
          <a:xfrm>
            <a:off x="6443662" y="2019300"/>
            <a:ext cx="2286000" cy="3981450"/>
          </a:xfrm>
          <a:prstGeom prst="rect">
            <a:avLst/>
          </a:prstGeom>
          <a:noFill/>
          <a:ln>
            <a:noFill/>
          </a:ln>
        </p:spPr>
      </p:pic>
    </p:spTree>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1"/>
          <p:cNvSpPr txBox="1">
            <a:spLocks noGrp="1"/>
          </p:cNvSpPr>
          <p:nvPr>
            <p:ph type="title" idx="4294967295"/>
          </p:nvPr>
        </p:nvSpPr>
        <p:spPr>
          <a:xfrm>
            <a:off x="1727200" y="765175"/>
            <a:ext cx="7416900" cy="7923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4800"/>
              <a:buFont typeface="Calibri"/>
              <a:buNone/>
            </a:pPr>
            <a:r>
              <a:rPr lang="en-US" sz="4800" b="1" i="0" u="none" strike="noStrike" cap="none">
                <a:solidFill>
                  <a:schemeClr val="dk2"/>
                </a:solidFill>
                <a:latin typeface="Calibri"/>
                <a:ea typeface="Calibri"/>
                <a:cs typeface="Calibri"/>
                <a:sym typeface="Calibri"/>
              </a:rPr>
              <a:t>GRAFİK VE FOTOĞRAF</a:t>
            </a:r>
            <a:endParaRPr/>
          </a:p>
        </p:txBody>
      </p:sp>
      <p:sp>
        <p:nvSpPr>
          <p:cNvPr id="301" name="Google Shape;301;p41"/>
          <p:cNvSpPr txBox="1"/>
          <p:nvPr/>
        </p:nvSpPr>
        <p:spPr>
          <a:xfrm>
            <a:off x="395287" y="1916112"/>
            <a:ext cx="7848600" cy="4724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Bölümün amacı grafik ve fotoğraf alanında mesleki donanıma sahip nitelikli meslek elemanı yetiştirmek.</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Grafik ve Fotoğraf Alanı Dal Programları</a:t>
            </a:r>
            <a:endParaRPr/>
          </a:p>
          <a:p>
            <a:pPr marL="0" marR="0" lvl="0" indent="-177800" algn="l" rtl="0">
              <a:lnSpc>
                <a:spcPct val="100000"/>
              </a:lnSpc>
              <a:spcBef>
                <a:spcPts val="0"/>
              </a:spcBef>
              <a:spcAft>
                <a:spcPts val="0"/>
              </a:spcAft>
              <a:buClr>
                <a:schemeClr val="dk1"/>
              </a:buClr>
              <a:buSzPts val="2800"/>
              <a:buFont typeface="Arial"/>
              <a:buAutoNum type="arabicParenR"/>
            </a:pPr>
            <a:r>
              <a:rPr lang="en-US" sz="2800" b="1" i="0" u="none">
                <a:solidFill>
                  <a:schemeClr val="dk1"/>
                </a:solidFill>
                <a:latin typeface="Arial"/>
                <a:ea typeface="Arial"/>
                <a:cs typeface="Arial"/>
                <a:sym typeface="Arial"/>
              </a:rPr>
              <a:t>Grafik</a:t>
            </a:r>
            <a:endParaRPr/>
          </a:p>
          <a:p>
            <a:pPr marL="0" marR="0" lvl="0" indent="-177800" algn="l" rtl="0">
              <a:lnSpc>
                <a:spcPct val="100000"/>
              </a:lnSpc>
              <a:spcBef>
                <a:spcPts val="0"/>
              </a:spcBef>
              <a:spcAft>
                <a:spcPts val="0"/>
              </a:spcAft>
              <a:buClr>
                <a:schemeClr val="dk1"/>
              </a:buClr>
              <a:buSzPts val="2800"/>
              <a:buFont typeface="Arial"/>
              <a:buAutoNum type="arabicParenR"/>
            </a:pPr>
            <a:r>
              <a:rPr lang="en-US" sz="2800" b="1" i="0" u="none">
                <a:solidFill>
                  <a:schemeClr val="dk1"/>
                </a:solidFill>
                <a:latin typeface="Arial"/>
                <a:ea typeface="Arial"/>
                <a:cs typeface="Arial"/>
                <a:sym typeface="Arial"/>
              </a:rPr>
              <a:t>Fotoğraf Çekim</a:t>
            </a:r>
            <a:endParaRPr/>
          </a:p>
          <a:p>
            <a:pPr marL="0" marR="0" lvl="0" indent="-177800" algn="l" rtl="0">
              <a:lnSpc>
                <a:spcPct val="100000"/>
              </a:lnSpc>
              <a:spcBef>
                <a:spcPts val="0"/>
              </a:spcBef>
              <a:spcAft>
                <a:spcPts val="0"/>
              </a:spcAft>
              <a:buClr>
                <a:schemeClr val="dk1"/>
              </a:buClr>
              <a:buSzPts val="2800"/>
              <a:buFont typeface="Arial"/>
              <a:buAutoNum type="arabicParenR"/>
            </a:pPr>
            <a:r>
              <a:rPr lang="en-US" sz="2800" b="1" i="0" u="none">
                <a:solidFill>
                  <a:schemeClr val="dk1"/>
                </a:solidFill>
                <a:latin typeface="Arial"/>
                <a:ea typeface="Arial"/>
                <a:cs typeface="Arial"/>
                <a:sym typeface="Arial"/>
              </a:rPr>
              <a:t>Fotoğraf Baskı</a:t>
            </a:r>
            <a:endParaRPr/>
          </a:p>
          <a:p>
            <a:pPr marL="0" marR="0" lvl="0" indent="0" algn="l" rtl="0">
              <a:lnSpc>
                <a:spcPct val="100000"/>
              </a:lnSpc>
              <a:spcBef>
                <a:spcPts val="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a:solidFill>
                <a:schemeClr val="dk1"/>
              </a:solidFill>
              <a:latin typeface="Arial"/>
              <a:ea typeface="Arial"/>
              <a:cs typeface="Arial"/>
              <a:sym typeface="Arial"/>
            </a:endParaRPr>
          </a:p>
        </p:txBody>
      </p:sp>
      <p:pic>
        <p:nvPicPr>
          <p:cNvPr id="302" name="Google Shape;302;p41" descr="grafik"/>
          <p:cNvPicPr preferRelativeResize="0"/>
          <p:nvPr/>
        </p:nvPicPr>
        <p:blipFill rotWithShape="1">
          <a:blip r:embed="rId3">
            <a:alphaModFix/>
          </a:blip>
          <a:srcRect/>
          <a:stretch/>
        </p:blipFill>
        <p:spPr>
          <a:xfrm>
            <a:off x="5580062" y="4508500"/>
            <a:ext cx="2638425" cy="1733550"/>
          </a:xfrm>
          <a:prstGeom prst="rect">
            <a:avLst/>
          </a:prstGeom>
          <a:noFill/>
          <a:ln>
            <a:noFill/>
          </a:ln>
        </p:spPr>
      </p:pic>
    </p:spTree>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2"/>
          <p:cNvSpPr txBox="1">
            <a:spLocks noGrp="1"/>
          </p:cNvSpPr>
          <p:nvPr>
            <p:ph type="title" idx="4294967295"/>
          </p:nvPr>
        </p:nvSpPr>
        <p:spPr>
          <a:xfrm>
            <a:off x="1350962" y="214312"/>
            <a:ext cx="7793100" cy="14622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4800"/>
              <a:buFont typeface="Calibri"/>
              <a:buNone/>
            </a:pPr>
            <a:r>
              <a:rPr lang="en-US" sz="4800" b="1" i="0" u="none" strike="noStrike" cap="none">
                <a:solidFill>
                  <a:schemeClr val="dk2"/>
                </a:solidFill>
                <a:latin typeface="Calibri"/>
                <a:ea typeface="Calibri"/>
                <a:cs typeface="Calibri"/>
                <a:sym typeface="Calibri"/>
              </a:rPr>
              <a:t>GRAFİK VE FOTOĞRAF</a:t>
            </a:r>
            <a:endParaRPr/>
          </a:p>
        </p:txBody>
      </p:sp>
      <p:sp>
        <p:nvSpPr>
          <p:cNvPr id="308" name="Google Shape;308;p42"/>
          <p:cNvSpPr txBox="1">
            <a:spLocks noGrp="1"/>
          </p:cNvSpPr>
          <p:nvPr>
            <p:ph type="body" idx="4294967295"/>
          </p:nvPr>
        </p:nvSpPr>
        <p:spPr>
          <a:xfrm>
            <a:off x="584200" y="2017712"/>
            <a:ext cx="8559900" cy="41148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rgbClr val="0BD0D9"/>
              </a:buClr>
              <a:buSzPts val="2470"/>
              <a:buFont typeface="Noto Sans Symbols"/>
              <a:buNone/>
            </a:pPr>
            <a:r>
              <a:rPr lang="en-US" sz="2600" b="0" i="0" u="none">
                <a:solidFill>
                  <a:schemeClr val="dk1"/>
                </a:solidFill>
                <a:latin typeface="Arial"/>
                <a:ea typeface="Arial"/>
                <a:cs typeface="Arial"/>
                <a:sym typeface="Arial"/>
              </a:rPr>
              <a:t>   İş İmkanları</a:t>
            </a:r>
            <a:r>
              <a:rPr lang="en-US" sz="2400" b="0" i="0" u="none">
                <a:solidFill>
                  <a:schemeClr val="dk1"/>
                </a:solidFill>
                <a:latin typeface="Arial"/>
                <a:ea typeface="Arial"/>
                <a:cs typeface="Arial"/>
                <a:sym typeface="Arial"/>
              </a:rPr>
              <a:t>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Orta ve büyük ölçekli matbaa ve yayın kuruluşlarında,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Grafik tasarım stüdyolarında,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Reklam ajanslarında,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Fotoğraf stüdyoları,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Fotoğraf laboratuvarları, </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Televizyon, gazete vb. basın kuruluşları,</a:t>
            </a:r>
            <a:endParaRPr/>
          </a:p>
          <a:p>
            <a:pPr marL="273050" marR="0" lvl="0" indent="-273050" algn="l" rtl="0">
              <a:lnSpc>
                <a:spcPct val="100000"/>
              </a:lnSpc>
              <a:spcBef>
                <a:spcPts val="480"/>
              </a:spcBef>
              <a:spcAft>
                <a:spcPts val="0"/>
              </a:spcAft>
              <a:buClr>
                <a:srgbClr val="0BD0D9"/>
              </a:buClr>
              <a:buSzPts val="2280"/>
              <a:buFont typeface="Noto Sans Symbols"/>
              <a:buChar char="⚫"/>
            </a:pPr>
            <a:r>
              <a:rPr lang="en-US" sz="2400" b="0" i="0" u="none">
                <a:solidFill>
                  <a:schemeClr val="dk1"/>
                </a:solidFill>
                <a:latin typeface="Arial"/>
                <a:ea typeface="Arial"/>
                <a:cs typeface="Arial"/>
                <a:sym typeface="Arial"/>
              </a:rPr>
              <a:t>Bünyesinde tanıtım birimi bulunan tüm kurum ve kuruluşlarda vb. yerlerde çalışabilirler.</a:t>
            </a:r>
            <a:r>
              <a:rPr lang="en-US" sz="2400" b="0" i="0" u="none">
                <a:solidFill>
                  <a:schemeClr val="dk1"/>
                </a:solidFill>
                <a:latin typeface="Constantia"/>
                <a:ea typeface="Constantia"/>
                <a:cs typeface="Constantia"/>
                <a:sym typeface="Constantia"/>
              </a:rPr>
              <a:t> </a:t>
            </a:r>
            <a:endParaRPr/>
          </a:p>
        </p:txBody>
      </p:sp>
      <p:pic>
        <p:nvPicPr>
          <p:cNvPr id="309" name="Google Shape;309;p42" descr="DSCI0006"/>
          <p:cNvPicPr preferRelativeResize="0"/>
          <p:nvPr/>
        </p:nvPicPr>
        <p:blipFill rotWithShape="1">
          <a:blip r:embed="rId3">
            <a:alphaModFix/>
          </a:blip>
          <a:srcRect/>
          <a:stretch/>
        </p:blipFill>
        <p:spPr>
          <a:xfrm>
            <a:off x="5435600" y="3068637"/>
            <a:ext cx="3255962" cy="1800225"/>
          </a:xfrm>
          <a:prstGeom prst="rect">
            <a:avLst/>
          </a:prstGeom>
          <a:noFill/>
          <a:ln>
            <a:noFill/>
          </a:ln>
        </p:spPr>
      </p:pic>
    </p:spTree>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43"/>
          <p:cNvSpPr txBox="1">
            <a:spLocks noGrp="1"/>
          </p:cNvSpPr>
          <p:nvPr>
            <p:ph type="title" idx="4294967295"/>
          </p:nvPr>
        </p:nvSpPr>
        <p:spPr>
          <a:xfrm>
            <a:off x="1727200" y="765175"/>
            <a:ext cx="7416900" cy="7923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4800"/>
              <a:buFont typeface="Calibri"/>
              <a:buNone/>
            </a:pPr>
            <a:r>
              <a:rPr lang="en-US" sz="4800" b="1" i="0" u="none" strike="noStrike" cap="none">
                <a:solidFill>
                  <a:schemeClr val="dk2"/>
                </a:solidFill>
                <a:latin typeface="Calibri"/>
                <a:ea typeface="Calibri"/>
                <a:cs typeface="Calibri"/>
                <a:sym typeface="Calibri"/>
              </a:rPr>
              <a:t>GRAFİK VE FOTOĞRAF</a:t>
            </a:r>
            <a:endParaRPr/>
          </a:p>
        </p:txBody>
      </p:sp>
      <p:sp>
        <p:nvSpPr>
          <p:cNvPr id="315" name="Google Shape;315;p43"/>
          <p:cNvSpPr txBox="1"/>
          <p:nvPr/>
        </p:nvSpPr>
        <p:spPr>
          <a:xfrm>
            <a:off x="395287" y="1643062"/>
            <a:ext cx="7848600" cy="5602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200"/>
              <a:buFont typeface="Arial"/>
              <a:buNone/>
            </a:pPr>
            <a:r>
              <a:rPr lang="en-US" sz="3200" b="1" i="0" u="sng">
                <a:solidFill>
                  <a:schemeClr val="dk1"/>
                </a:solidFill>
                <a:latin typeface="Arial"/>
                <a:ea typeface="Arial"/>
                <a:cs typeface="Arial"/>
                <a:sym typeface="Arial"/>
              </a:rPr>
              <a:t>Ek puan alınacak ön lisans bölümler</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Basım ve Yayıncılık</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Basım ve Yayın Teknolojileri</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Fotoğrafçılık ve Kameramanlık</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Grafik Tasarımı</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Marka İletişimi</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Halıcılık Kilimcilik</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Mimari Dekoratif Sanatlar</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Reklamcılık</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Bilgisayar Destekli Tasarım ve Animasyon</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Endüstri Ürünleri Tasarımı</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Endüstriyel cam ve seramik</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Geleneksel tekstilllerin Konservasyonu ve Restorasyonu</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Görsel İletişim</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Medya ve İletişimSeramik ve Cam</a:t>
            </a:r>
            <a:endParaRPr/>
          </a:p>
          <a:p>
            <a:pPr marL="0" marR="0" lvl="0" indent="0" algn="l" rtl="0">
              <a:lnSpc>
                <a:spcPct val="100000"/>
              </a:lnSpc>
              <a:spcBef>
                <a:spcPts val="0"/>
              </a:spcBef>
              <a:spcAft>
                <a:spcPts val="0"/>
              </a:spcAft>
              <a:buClr>
                <a:schemeClr val="dk1"/>
              </a:buClr>
              <a:buSzPts val="1800"/>
              <a:buFont typeface="Arial"/>
              <a:buNone/>
            </a:pPr>
            <a:r>
              <a:rPr lang="en-US" sz="1800" b="1" i="0" u="none">
                <a:solidFill>
                  <a:schemeClr val="dk1"/>
                </a:solidFill>
                <a:latin typeface="Arial"/>
                <a:ea typeface="Arial"/>
                <a:cs typeface="Arial"/>
                <a:sym typeface="Arial"/>
              </a:rPr>
              <a:t>Seramik Cam ve Çinicilik</a:t>
            </a:r>
            <a:endParaRPr/>
          </a:p>
          <a:p>
            <a:pPr marL="0" marR="0" lvl="0" indent="0" algn="l" rtl="0">
              <a:lnSpc>
                <a:spcPct val="100000"/>
              </a:lnSpc>
              <a:spcBef>
                <a:spcPts val="0"/>
              </a:spcBef>
              <a:spcAft>
                <a:spcPts val="0"/>
              </a:spcAft>
              <a:buClr>
                <a:schemeClr val="dk1"/>
              </a:buClr>
              <a:buSzPts val="2800"/>
              <a:buFont typeface="Arial"/>
              <a:buNone/>
            </a:pPr>
            <a:endParaRPr sz="2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1" i="0" u="none">
              <a:solidFill>
                <a:schemeClr val="dk1"/>
              </a:solidFill>
              <a:latin typeface="Arial"/>
              <a:ea typeface="Arial"/>
              <a:cs typeface="Arial"/>
              <a:sym typeface="Arial"/>
            </a:endParaRPr>
          </a:p>
        </p:txBody>
      </p:sp>
      <p:pic>
        <p:nvPicPr>
          <p:cNvPr id="316" name="Google Shape;316;p43" descr="grafik1"/>
          <p:cNvPicPr preferRelativeResize="0"/>
          <p:nvPr/>
        </p:nvPicPr>
        <p:blipFill rotWithShape="1">
          <a:blip r:embed="rId3">
            <a:alphaModFix/>
          </a:blip>
          <a:srcRect/>
          <a:stretch/>
        </p:blipFill>
        <p:spPr>
          <a:xfrm>
            <a:off x="5651500" y="3213100"/>
            <a:ext cx="2247900" cy="2028825"/>
          </a:xfrm>
          <a:prstGeom prst="rect">
            <a:avLst/>
          </a:prstGeom>
          <a:noFill/>
          <a:ln>
            <a:noFill/>
          </a:ln>
        </p:spPr>
      </p:pic>
    </p:spTree>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4"/>
          <p:cNvSpPr txBox="1">
            <a:spLocks noGrp="1"/>
          </p:cNvSpPr>
          <p:nvPr>
            <p:ph type="subTitle" idx="4294967295"/>
          </p:nvPr>
        </p:nvSpPr>
        <p:spPr>
          <a:xfrm>
            <a:off x="500062" y="1989137"/>
            <a:ext cx="7924800" cy="3816300"/>
          </a:xfrm>
          <a:prstGeom prst="rect">
            <a:avLst/>
          </a:prstGeom>
          <a:noFill/>
          <a:ln>
            <a:noFill/>
          </a:ln>
        </p:spPr>
        <p:txBody>
          <a:bodyPr spcFirstLastPara="1" wrap="square" lIns="91425" tIns="45700" rIns="91425" bIns="45700" anchor="t" anchorCtr="0">
            <a:normAutofit/>
          </a:bodyPr>
          <a:lstStyle/>
          <a:p>
            <a:pPr marL="0" marR="0" lvl="0" indent="0" algn="l" rtl="0">
              <a:lnSpc>
                <a:spcPct val="60000"/>
              </a:lnSpc>
              <a:spcBef>
                <a:spcPts val="0"/>
              </a:spcBef>
              <a:spcAft>
                <a:spcPts val="0"/>
              </a:spcAft>
              <a:buClr>
                <a:srgbClr val="0BD0D9"/>
              </a:buClr>
              <a:buSzPts val="760"/>
              <a:buFont typeface="Noto Sans Symbols"/>
              <a:buNone/>
            </a:pPr>
            <a:endParaRPr sz="800" b="0" i="0" u="none">
              <a:solidFill>
                <a:schemeClr val="dk1"/>
              </a:solidFill>
              <a:latin typeface="Constantia"/>
              <a:ea typeface="Constantia"/>
              <a:cs typeface="Constantia"/>
              <a:sym typeface="Constantia"/>
            </a:endParaRPr>
          </a:p>
          <a:p>
            <a:pPr marL="0" marR="0" lvl="0" indent="0" algn="l" rtl="0">
              <a:lnSpc>
                <a:spcPct val="60000"/>
              </a:lnSpc>
              <a:spcBef>
                <a:spcPts val="400"/>
              </a:spcBef>
              <a:spcAft>
                <a:spcPts val="0"/>
              </a:spcAft>
              <a:buClr>
                <a:srgbClr val="0BD0D9"/>
              </a:buClr>
              <a:buSzPts val="1900"/>
              <a:buFont typeface="Noto Sans Symbols"/>
              <a:buNone/>
            </a:pPr>
            <a:r>
              <a:rPr lang="en-US" sz="2000" b="1" i="0" u="none">
                <a:solidFill>
                  <a:srgbClr val="000000"/>
                </a:solidFill>
                <a:latin typeface="Constantia"/>
                <a:ea typeface="Constantia"/>
                <a:cs typeface="Constantia"/>
                <a:sym typeface="Constantia"/>
              </a:rPr>
              <a:t>    İş İmkanları </a:t>
            </a:r>
            <a:endParaRPr/>
          </a:p>
          <a:p>
            <a:pPr marL="0" marR="0" lvl="0" indent="0" algn="just" rtl="0">
              <a:lnSpc>
                <a:spcPct val="150000"/>
              </a:lnSpc>
              <a:spcBef>
                <a:spcPts val="0"/>
              </a:spcBef>
              <a:spcAft>
                <a:spcPts val="0"/>
              </a:spcAft>
              <a:buClr>
                <a:srgbClr val="0BD0D9"/>
              </a:buClr>
              <a:buSzPts val="1900"/>
              <a:buFont typeface="Noto Sans Symbols"/>
              <a:buNone/>
            </a:pPr>
            <a:r>
              <a:rPr lang="en-US" sz="2000" b="0" i="0" u="none">
                <a:solidFill>
                  <a:schemeClr val="dk1"/>
                </a:solidFill>
                <a:latin typeface="Constantia"/>
                <a:ea typeface="Constantia"/>
                <a:cs typeface="Constantia"/>
                <a:sym typeface="Constantia"/>
              </a:rPr>
              <a:t>    Ev ve kurum hizmetleri elemanının sahip olması gereken aile kaynaklarını planlama, konut edinme, düzenleme işlemlerini yürütme, ev işlerini yapma, değişen toplum ve aile yapısını inceleme, çeşitli yemekleri ve hamur işlerini hazırlama,yemeklerin servisini yapma yeterliklerini kazandırmaya yönelik eğitim ve öğretim verilen alandır.</a:t>
            </a:r>
            <a:endParaRPr/>
          </a:p>
        </p:txBody>
      </p:sp>
      <p:sp>
        <p:nvSpPr>
          <p:cNvPr id="322" name="Google Shape;322;p44"/>
          <p:cNvSpPr txBox="1">
            <a:spLocks noGrp="1"/>
          </p:cNvSpPr>
          <p:nvPr>
            <p:ph type="ctrTitle" idx="4294967295"/>
          </p:nvPr>
        </p:nvSpPr>
        <p:spPr>
          <a:xfrm>
            <a:off x="785812" y="692150"/>
            <a:ext cx="7500900" cy="1081200"/>
          </a:xfrm>
          <a:prstGeom prst="rect">
            <a:avLst/>
          </a:prstGeom>
          <a:noFill/>
          <a:ln>
            <a:noFill/>
          </a:ln>
        </p:spPr>
        <p:txBody>
          <a:bodyPr spcFirstLastPara="1" wrap="square" lIns="0" tIns="45700" rIns="0" bIns="0" anchor="ctr" anchorCtr="0">
            <a:normAutofit/>
          </a:bodyPr>
          <a:lstStyle/>
          <a:p>
            <a:pPr marL="0" marR="0" lvl="0" indent="0" algn="l" rtl="0">
              <a:lnSpc>
                <a:spcPct val="100000"/>
              </a:lnSpc>
              <a:spcBef>
                <a:spcPts val="0"/>
              </a:spcBef>
              <a:spcAft>
                <a:spcPts val="0"/>
              </a:spcAft>
              <a:buClr>
                <a:schemeClr val="dk2"/>
              </a:buClr>
              <a:buSzPts val="4500"/>
              <a:buFont typeface="Calibri"/>
              <a:buNone/>
            </a:pPr>
            <a:r>
              <a:rPr lang="en-US" sz="4500" b="1" i="0" u="none" strike="noStrike" cap="none">
                <a:solidFill>
                  <a:schemeClr val="dk2"/>
                </a:solidFill>
                <a:latin typeface="Calibri"/>
                <a:ea typeface="Calibri"/>
                <a:cs typeface="Calibri"/>
                <a:sym typeface="Calibri"/>
              </a:rPr>
              <a:t>AİLE VE TÜKETİCİ HİZMETLERİ</a:t>
            </a:r>
            <a:endParaRPr/>
          </a:p>
        </p:txBody>
      </p:sp>
      <p:pic>
        <p:nvPicPr>
          <p:cNvPr id="323" name="Google Shape;323;p44" descr="images"/>
          <p:cNvPicPr preferRelativeResize="0"/>
          <p:nvPr/>
        </p:nvPicPr>
        <p:blipFill rotWithShape="1">
          <a:blip r:embed="rId3">
            <a:alphaModFix/>
          </a:blip>
          <a:srcRect/>
          <a:stretch/>
        </p:blipFill>
        <p:spPr>
          <a:xfrm>
            <a:off x="5786437" y="4929187"/>
            <a:ext cx="1990725" cy="1457325"/>
          </a:xfrm>
          <a:prstGeom prst="rect">
            <a:avLst/>
          </a:prstGeom>
          <a:noFill/>
          <a:ln>
            <a:noFill/>
          </a:ln>
        </p:spPr>
      </p:pic>
    </p:spTree>
  </p:cSld>
  <p:clrMapOvr>
    <a:masterClrMapping/>
  </p:clrMapOvr>
  <p:transition spd="slow">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5"/>
          <p:cNvSpPr txBox="1"/>
          <p:nvPr/>
        </p:nvSpPr>
        <p:spPr>
          <a:xfrm>
            <a:off x="357187" y="1428750"/>
            <a:ext cx="6500700" cy="4881600"/>
          </a:xfrm>
          <a:prstGeom prst="rect">
            <a:avLst/>
          </a:prstGeom>
          <a:noFill/>
          <a:ln>
            <a:noFill/>
          </a:ln>
        </p:spPr>
        <p:txBody>
          <a:bodyPr spcFirstLastPara="1" wrap="square" lIns="91425" tIns="45700" rIns="91425" bIns="45700" anchor="t" anchorCtr="0">
            <a:spAutoFit/>
          </a:bodyPr>
          <a:lstStyle/>
          <a:p>
            <a:pPr marL="0" marR="0" lvl="0" indent="0" algn="l" rtl="0">
              <a:lnSpc>
                <a:spcPct val="80000"/>
              </a:lnSpc>
              <a:spcBef>
                <a:spcPts val="0"/>
              </a:spcBef>
              <a:spcAft>
                <a:spcPts val="0"/>
              </a:spcAft>
              <a:buClr>
                <a:srgbClr val="000000"/>
              </a:buClr>
              <a:buSzPts val="3600"/>
              <a:buFont typeface="Arial"/>
              <a:buNone/>
            </a:pPr>
            <a:r>
              <a:rPr lang="en-US" sz="3600" b="0" i="0" u="none">
                <a:solidFill>
                  <a:srgbClr val="000000"/>
                </a:solidFill>
                <a:latin typeface="Arial"/>
                <a:ea typeface="Arial"/>
                <a:cs typeface="Arial"/>
                <a:sym typeface="Arial"/>
              </a:rPr>
              <a:t> </a:t>
            </a:r>
            <a:endParaRPr/>
          </a:p>
          <a:p>
            <a:pPr marL="0" marR="0" lvl="0" indent="0" algn="l" rtl="0">
              <a:lnSpc>
                <a:spcPct val="8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Alt Dallar:</a:t>
            </a:r>
            <a:endParaRPr/>
          </a:p>
          <a:p>
            <a:pPr marL="0" marR="0" lvl="0" indent="0" algn="l" rtl="0">
              <a:lnSpc>
                <a:spcPct val="200000"/>
              </a:lnSpc>
              <a:spcBef>
                <a:spcPts val="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*Çevre Hizmetleri</a:t>
            </a:r>
            <a:br>
              <a:rPr lang="en-US" sz="2800" b="1" i="0" u="none">
                <a:solidFill>
                  <a:schemeClr val="dk1"/>
                </a:solidFill>
                <a:latin typeface="Arial"/>
                <a:ea typeface="Arial"/>
                <a:cs typeface="Arial"/>
                <a:sym typeface="Arial"/>
              </a:rPr>
            </a:br>
            <a:r>
              <a:rPr lang="en-US" sz="2800" b="1" i="0" u="none">
                <a:solidFill>
                  <a:schemeClr val="dk1"/>
                </a:solidFill>
                <a:latin typeface="Arial"/>
                <a:ea typeface="Arial"/>
                <a:cs typeface="Arial"/>
                <a:sym typeface="Arial"/>
              </a:rPr>
              <a:t>*Tüketici Hizmetleri</a:t>
            </a:r>
            <a:br>
              <a:rPr lang="en-US" sz="2800" b="1" i="0" u="none">
                <a:solidFill>
                  <a:schemeClr val="dk1"/>
                </a:solidFill>
                <a:latin typeface="Arial"/>
                <a:ea typeface="Arial"/>
                <a:cs typeface="Arial"/>
                <a:sym typeface="Arial"/>
              </a:rPr>
            </a:br>
            <a:r>
              <a:rPr lang="en-US" sz="2800" b="1" i="0" u="none">
                <a:solidFill>
                  <a:schemeClr val="dk1"/>
                </a:solidFill>
                <a:latin typeface="Arial"/>
                <a:ea typeface="Arial"/>
                <a:cs typeface="Arial"/>
                <a:sym typeface="Arial"/>
              </a:rPr>
              <a:t>*Sosyal Hizmetler</a:t>
            </a:r>
            <a:br>
              <a:rPr lang="en-US" sz="2800" b="1" i="0" u="none">
                <a:solidFill>
                  <a:schemeClr val="dk1"/>
                </a:solidFill>
                <a:latin typeface="Arial"/>
                <a:ea typeface="Arial"/>
                <a:cs typeface="Arial"/>
                <a:sym typeface="Arial"/>
              </a:rPr>
            </a:br>
            <a:r>
              <a:rPr lang="en-US" sz="2800" b="1" i="0" u="none">
                <a:solidFill>
                  <a:schemeClr val="dk1"/>
                </a:solidFill>
                <a:latin typeface="Arial"/>
                <a:ea typeface="Arial"/>
                <a:cs typeface="Arial"/>
                <a:sym typeface="Arial"/>
              </a:rPr>
              <a:t>*Ev Ve Aile Hizmetleri</a:t>
            </a:r>
            <a:br>
              <a:rPr lang="en-US" sz="1800" b="1" i="0" u="none">
                <a:solidFill>
                  <a:schemeClr val="dk1"/>
                </a:solidFill>
                <a:latin typeface="Arial"/>
                <a:ea typeface="Arial"/>
                <a:cs typeface="Arial"/>
                <a:sym typeface="Arial"/>
              </a:rPr>
            </a:br>
            <a:endParaRPr/>
          </a:p>
        </p:txBody>
      </p:sp>
      <p:sp>
        <p:nvSpPr>
          <p:cNvPr id="329" name="Google Shape;329;p45"/>
          <p:cNvSpPr txBox="1"/>
          <p:nvPr/>
        </p:nvSpPr>
        <p:spPr>
          <a:xfrm>
            <a:off x="357187" y="908050"/>
            <a:ext cx="80010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76A3"/>
              </a:buClr>
              <a:buSzPts val="4000"/>
              <a:buFont typeface="Arial"/>
              <a:buNone/>
            </a:pPr>
            <a:r>
              <a:rPr lang="en-US" sz="4000" b="1" i="0" u="none">
                <a:solidFill>
                  <a:srgbClr val="0076A3"/>
                </a:solidFill>
                <a:latin typeface="Arial"/>
                <a:ea typeface="Arial"/>
                <a:cs typeface="Arial"/>
                <a:sym typeface="Arial"/>
              </a:rPr>
              <a:t>AİLE VE TÜKETİCİ HİZMETLERİ</a:t>
            </a:r>
            <a:endParaRPr/>
          </a:p>
        </p:txBody>
      </p:sp>
    </p:spTree>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46"/>
          <p:cNvSpPr txBox="1">
            <a:spLocks noGrp="1"/>
          </p:cNvSpPr>
          <p:nvPr>
            <p:ph type="subTitle" idx="4294967295"/>
          </p:nvPr>
        </p:nvSpPr>
        <p:spPr>
          <a:xfrm>
            <a:off x="500062" y="1571625"/>
            <a:ext cx="8358300" cy="4929300"/>
          </a:xfrm>
          <a:prstGeom prst="rect">
            <a:avLst/>
          </a:prstGeom>
          <a:noFill/>
          <a:ln>
            <a:noFill/>
          </a:ln>
        </p:spPr>
        <p:txBody>
          <a:bodyPr spcFirstLastPara="1" wrap="square" lIns="91425" tIns="45700" rIns="91425" bIns="45700" anchor="t" anchorCtr="0">
            <a:noAutofit/>
          </a:bodyPr>
          <a:lstStyle/>
          <a:p>
            <a:pPr marL="0" marR="0" lvl="0" indent="0" algn="l" rtl="0">
              <a:lnSpc>
                <a:spcPct val="120000"/>
              </a:lnSpc>
              <a:spcBef>
                <a:spcPts val="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İş imkanları :</a:t>
            </a:r>
            <a:endParaRPr/>
          </a:p>
          <a:p>
            <a:pPr marL="0" marR="0" lvl="0" indent="0" algn="l" rtl="0">
              <a:lnSpc>
                <a:spcPct val="120000"/>
              </a:lnSpc>
              <a:spcBef>
                <a:spcPts val="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Aile ve Tüketici Bilimleri Alanından mezun olan öğrenciler, seçtikleri dal/meslekte kazandıkları yeterlikler doğrultusunda;</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1. Kamu ve özel kuruluşlara bağlı hastane, otel, tatil köyü, yatılı okul, huzurevi, misafirhane, öğrenci yurtları, konutlar, vb. kurumlarda,</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2. Çeşitli kamu ve özel kuruluşların bünyesindeki rehabilitasyon merkezlerinde,</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3. Yaşlı, hasta ve engelli bireylere hizmet veren kurum ve kuruluşlarda,</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4. Büyük departmanlı mağazalarda (hipermarket) tüketici danışma ünitelerinde,</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5. Ev, aile hizmetlerine ve sosyal hizmetlere yönelik tüm kurum ve kuruluşlarda,</a:t>
            </a:r>
            <a:br>
              <a:rPr lang="en-US" sz="1800" b="1"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6. Çeşitli kamu ve özel kuruluşların bünyesindeki çevre hizmetleri ile ilgili bölümlerde çalışabilirler.</a:t>
            </a:r>
            <a:endParaRPr/>
          </a:p>
        </p:txBody>
      </p:sp>
      <p:sp>
        <p:nvSpPr>
          <p:cNvPr id="335" name="Google Shape;335;p46"/>
          <p:cNvSpPr txBox="1">
            <a:spLocks noGrp="1"/>
          </p:cNvSpPr>
          <p:nvPr>
            <p:ph type="ctrTitle" idx="4294967295"/>
          </p:nvPr>
        </p:nvSpPr>
        <p:spPr>
          <a:xfrm>
            <a:off x="496887" y="620712"/>
            <a:ext cx="8501100" cy="1071600"/>
          </a:xfrm>
          <a:prstGeom prst="rect">
            <a:avLst/>
          </a:prstGeom>
          <a:noFill/>
          <a:ln>
            <a:noFill/>
          </a:ln>
        </p:spPr>
        <p:txBody>
          <a:bodyPr spcFirstLastPara="1" wrap="square" lIns="0" tIns="45700" rIns="0" bIns="0" anchor="ctr"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0" i="0" u="none" strike="noStrike" cap="none">
                <a:solidFill>
                  <a:schemeClr val="dk2"/>
                </a:solidFill>
                <a:latin typeface="Calibri"/>
                <a:ea typeface="Calibri"/>
                <a:cs typeface="Calibri"/>
                <a:sym typeface="Calibri"/>
              </a:rPr>
              <a:t>AİLE VE TÜKETİCİ BİLİMLERİ</a:t>
            </a:r>
            <a:endParaRPr/>
          </a:p>
        </p:txBody>
      </p:sp>
    </p:spTree>
  </p:cSld>
  <p:clrMapOvr>
    <a:masterClrMapping/>
  </p:clrMapOvr>
  <p:transition spd="slow">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7"/>
          <p:cNvSpPr txBox="1">
            <a:spLocks noGrp="1"/>
          </p:cNvSpPr>
          <p:nvPr>
            <p:ph type="subTitle" idx="4294967295"/>
          </p:nvPr>
        </p:nvSpPr>
        <p:spPr>
          <a:xfrm>
            <a:off x="571500" y="1268412"/>
            <a:ext cx="8572500" cy="51849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rgbClr val="0BD0D9"/>
              </a:buClr>
              <a:buSzPts val="2090"/>
              <a:buFont typeface="Noto Sans Symbols"/>
              <a:buNone/>
            </a:pPr>
            <a:r>
              <a:rPr lang="en-US" sz="2200" b="1" i="0" u="sng">
                <a:solidFill>
                  <a:schemeClr val="dk1"/>
                </a:solidFill>
                <a:latin typeface="Constantia"/>
                <a:ea typeface="Constantia"/>
                <a:cs typeface="Constantia"/>
                <a:sym typeface="Constantia"/>
              </a:rPr>
              <a:t>Ek puan alınacak ön lisans bölümler</a:t>
            </a:r>
            <a:r>
              <a:rPr lang="en-US" sz="1200" b="1" i="0" u="none">
                <a:solidFill>
                  <a:schemeClr val="dk1"/>
                </a:solidFill>
                <a:latin typeface="Constantia"/>
                <a:ea typeface="Constantia"/>
                <a:cs typeface="Constantia"/>
                <a:sym typeface="Constantia"/>
              </a:rPr>
              <a:t>	</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-Turizm ve Otel İşletmeciliği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-Çay eksperliği			-Turizm ve Seyahat Hizmetleri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-Endüstriyel Tavukçuluk		-Aşçılık </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-Et ve Et ürünleri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-Gıda Kalite Kontrolü ve Analizi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-Gıda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-Kümes Hayvanları Yetiştiriciliği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-Meyve Sebze İşletme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-Su Ürünleri İşletme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-Süt Ürünleri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-Un ve Unlu Mamüller Teknolojisi Değirmencilik</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-Yağ Endüstrisi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-Zeytincilik ve Zeytin İşletmeleri Teknolojisi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-Ev İdaresi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-Sosyal Hizmetler</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-İkram Hizmetleri</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-Organik Tarım</a:t>
            </a:r>
            <a:endParaRPr/>
          </a:p>
          <a:p>
            <a:pPr marL="0" marR="0" lvl="0" indent="0" algn="l" rtl="0">
              <a:lnSpc>
                <a:spcPct val="80000"/>
              </a:lnSpc>
              <a:spcBef>
                <a:spcPts val="340"/>
              </a:spcBef>
              <a:spcAft>
                <a:spcPts val="0"/>
              </a:spcAft>
              <a:buClr>
                <a:srgbClr val="0BD0D9"/>
              </a:buClr>
              <a:buSzPts val="1615"/>
              <a:buFont typeface="Noto Sans Symbols"/>
              <a:buNone/>
            </a:pPr>
            <a:r>
              <a:rPr lang="en-US" sz="1700" b="1" i="0" u="none">
                <a:solidFill>
                  <a:schemeClr val="dk1"/>
                </a:solidFill>
                <a:latin typeface="Constantia"/>
                <a:ea typeface="Constantia"/>
                <a:cs typeface="Constantia"/>
                <a:sym typeface="Constantia"/>
              </a:rPr>
              <a:t>-Tarım</a:t>
            </a:r>
            <a:endParaRPr/>
          </a:p>
          <a:p>
            <a:pPr marL="0" marR="0" lvl="0" indent="0" algn="l" rtl="0">
              <a:lnSpc>
                <a:spcPct val="80000"/>
              </a:lnSpc>
              <a:spcBef>
                <a:spcPts val="240"/>
              </a:spcBef>
              <a:spcAft>
                <a:spcPts val="0"/>
              </a:spcAft>
              <a:buClr>
                <a:srgbClr val="0BD0D9"/>
              </a:buClr>
              <a:buSzPts val="1140"/>
              <a:buFont typeface="Noto Sans Symbols"/>
              <a:buNone/>
            </a:pPr>
            <a:endParaRPr sz="1200" b="1" i="0" u="none">
              <a:solidFill>
                <a:schemeClr val="dk1"/>
              </a:solidFill>
              <a:latin typeface="Constantia"/>
              <a:ea typeface="Constantia"/>
              <a:cs typeface="Constantia"/>
              <a:sym typeface="Constantia"/>
            </a:endParaRPr>
          </a:p>
          <a:p>
            <a:pPr marL="0" marR="0" lvl="0" indent="0" algn="l" rtl="0">
              <a:lnSpc>
                <a:spcPct val="80000"/>
              </a:lnSpc>
              <a:spcBef>
                <a:spcPts val="240"/>
              </a:spcBef>
              <a:spcAft>
                <a:spcPts val="0"/>
              </a:spcAft>
              <a:buClr>
                <a:srgbClr val="0BD0D9"/>
              </a:buClr>
              <a:buSzPts val="1140"/>
              <a:buFont typeface="Noto Sans Symbols"/>
              <a:buNone/>
            </a:pPr>
            <a:endParaRPr sz="1200" b="1" i="0" u="none">
              <a:solidFill>
                <a:schemeClr val="dk1"/>
              </a:solidFill>
              <a:latin typeface="Constantia"/>
              <a:ea typeface="Constantia"/>
              <a:cs typeface="Constantia"/>
              <a:sym typeface="Constantia"/>
            </a:endParaRPr>
          </a:p>
          <a:p>
            <a:pPr marL="273050" marR="0" lvl="0" indent="-200660" algn="l" rtl="0">
              <a:spcBef>
                <a:spcPts val="240"/>
              </a:spcBef>
              <a:spcAft>
                <a:spcPts val="0"/>
              </a:spcAft>
              <a:buClr>
                <a:srgbClr val="0BD0D9"/>
              </a:buClr>
              <a:buSzPts val="1140"/>
              <a:buFont typeface="Noto Sans Symbols"/>
              <a:buNone/>
            </a:pPr>
            <a:endParaRPr sz="1200" b="1" i="0" u="none">
              <a:solidFill>
                <a:schemeClr val="dk1"/>
              </a:solidFill>
              <a:latin typeface="Constantia"/>
              <a:ea typeface="Constantia"/>
              <a:cs typeface="Constantia"/>
              <a:sym typeface="Constantia"/>
            </a:endParaRPr>
          </a:p>
        </p:txBody>
      </p:sp>
      <p:sp>
        <p:nvSpPr>
          <p:cNvPr id="341" name="Google Shape;341;p47"/>
          <p:cNvSpPr txBox="1">
            <a:spLocks noGrp="1"/>
          </p:cNvSpPr>
          <p:nvPr>
            <p:ph type="ctrTitle" idx="4294967295"/>
          </p:nvPr>
        </p:nvSpPr>
        <p:spPr>
          <a:xfrm>
            <a:off x="714375" y="357187"/>
            <a:ext cx="8429700" cy="714300"/>
          </a:xfrm>
          <a:prstGeom prst="rect">
            <a:avLst/>
          </a:prstGeom>
          <a:noFill/>
          <a:ln>
            <a:noFill/>
          </a:ln>
        </p:spPr>
        <p:txBody>
          <a:bodyPr spcFirstLastPara="1" wrap="square" lIns="0" tIns="45700" rIns="0" bIns="0" anchor="ctr" anchorCtr="0">
            <a:normAutofit/>
          </a:bodyPr>
          <a:lstStyle/>
          <a:p>
            <a:pPr marL="0" marR="0" lvl="0" indent="0" algn="l" rtl="0">
              <a:lnSpc>
                <a:spcPct val="100000"/>
              </a:lnSpc>
              <a:spcBef>
                <a:spcPts val="0"/>
              </a:spcBef>
              <a:spcAft>
                <a:spcPts val="0"/>
              </a:spcAft>
              <a:buClr>
                <a:schemeClr val="dk2"/>
              </a:buClr>
              <a:buSzPts val="4500"/>
              <a:buFont typeface="Calibri"/>
              <a:buNone/>
            </a:pPr>
            <a:r>
              <a:rPr lang="en-US" sz="4500" b="0" i="0" u="none" strike="noStrike" cap="none">
                <a:solidFill>
                  <a:schemeClr val="dk2"/>
                </a:solidFill>
                <a:latin typeface="Calibri"/>
                <a:ea typeface="Calibri"/>
                <a:cs typeface="Calibri"/>
                <a:sym typeface="Calibri"/>
              </a:rPr>
              <a:t>AİLE VE TÜKETİCİ BİLİMLERİ</a:t>
            </a:r>
            <a:endParaRPr/>
          </a:p>
        </p:txBody>
      </p:sp>
    </p:spTree>
  </p:cSld>
  <p:clrMapOvr>
    <a:masterClrMapping/>
  </p:clrMapOvr>
  <p:transition spd="slow">
    <p:push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48"/>
          <p:cNvSpPr txBox="1">
            <a:spLocks noGrp="1"/>
          </p:cNvSpPr>
          <p:nvPr>
            <p:ph type="subTitle" idx="4294967295"/>
          </p:nvPr>
        </p:nvSpPr>
        <p:spPr>
          <a:xfrm>
            <a:off x="714375" y="1571625"/>
            <a:ext cx="7786800" cy="47862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rgbClr val="0BD0D9"/>
              </a:buClr>
              <a:buSzPts val="570"/>
              <a:buFont typeface="Noto Sans Symbols"/>
              <a:buNone/>
            </a:pPr>
            <a:endParaRPr sz="600" b="0" i="0" u="none">
              <a:solidFill>
                <a:schemeClr val="dk1"/>
              </a:solidFill>
              <a:latin typeface="Constantia"/>
              <a:ea typeface="Constantia"/>
              <a:cs typeface="Constantia"/>
              <a:sym typeface="Constantia"/>
            </a:endParaRPr>
          </a:p>
          <a:p>
            <a:pPr marL="0" marR="0" lvl="0" indent="0" algn="just" rtl="0">
              <a:lnSpc>
                <a:spcPct val="8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    Yiyecek ve içecek hizmetleri olan otel, restoran, kafeterya, bar, pastane, toplu beslenme kurumları, vb. yerlerde hijyen ve sanitasyon kurallarına uygun olarak yiyecek ve içeceklerin servise hazır hale getirilip müşteriye sunulduğu hizmet alanıdır. </a:t>
            </a:r>
            <a:endParaRPr/>
          </a:p>
          <a:p>
            <a:pPr marL="0" marR="0" lvl="0" indent="0" algn="l" rtl="0">
              <a:lnSpc>
                <a:spcPct val="80000"/>
              </a:lnSpc>
              <a:spcBef>
                <a:spcPts val="480"/>
              </a:spcBef>
              <a:spcAft>
                <a:spcPts val="0"/>
              </a:spcAft>
              <a:buClr>
                <a:srgbClr val="0BD0D9"/>
              </a:buClr>
              <a:buSzPts val="2280"/>
              <a:buFont typeface="Noto Sans Symbols"/>
              <a:buNone/>
            </a:pPr>
            <a:endParaRPr sz="2400" b="0" i="0" u="none">
              <a:solidFill>
                <a:schemeClr val="dk1"/>
              </a:solidFill>
              <a:latin typeface="Constantia"/>
              <a:ea typeface="Constantia"/>
              <a:cs typeface="Constantia"/>
              <a:sym typeface="Constantia"/>
            </a:endParaRPr>
          </a:p>
          <a:p>
            <a:pPr marL="0" marR="0" lvl="0" indent="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ALANIN ALTINDA YER ALAN MESLEKLER</a:t>
            </a:r>
            <a:endParaRPr/>
          </a:p>
          <a:p>
            <a:pPr marL="0" marR="0" lvl="0" indent="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Aşçılık</a:t>
            </a:r>
            <a:endParaRPr/>
          </a:p>
          <a:p>
            <a:pPr marL="0" marR="0" lvl="0" indent="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Pastacılık</a:t>
            </a:r>
            <a:endParaRPr/>
          </a:p>
          <a:p>
            <a:pPr marL="0" marR="0" lvl="0" indent="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Servis elemanlığı(Garson)</a:t>
            </a:r>
            <a:endParaRPr/>
          </a:p>
          <a:p>
            <a:pPr marL="0" marR="0" lvl="0" indent="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Barmenlik/Barmaid</a:t>
            </a:r>
            <a:endParaRPr/>
          </a:p>
        </p:txBody>
      </p:sp>
      <p:sp>
        <p:nvSpPr>
          <p:cNvPr id="347" name="Google Shape;347;p48"/>
          <p:cNvSpPr txBox="1">
            <a:spLocks noGrp="1"/>
          </p:cNvSpPr>
          <p:nvPr>
            <p:ph type="ctrTitle" idx="4294967295"/>
          </p:nvPr>
        </p:nvSpPr>
        <p:spPr>
          <a:xfrm>
            <a:off x="1449387" y="692150"/>
            <a:ext cx="7694700" cy="1081200"/>
          </a:xfrm>
          <a:prstGeom prst="rect">
            <a:avLst/>
          </a:prstGeom>
          <a:noFill/>
          <a:ln>
            <a:noFill/>
          </a:ln>
        </p:spPr>
        <p:txBody>
          <a:bodyPr spcFirstLastPara="1" wrap="square" lIns="0" tIns="45700" rIns="0" bIns="0" anchor="ctr"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0" i="0" u="none" strike="noStrike" cap="none">
                <a:solidFill>
                  <a:schemeClr val="dk2"/>
                </a:solidFill>
                <a:latin typeface="Calibri"/>
                <a:ea typeface="Calibri"/>
                <a:cs typeface="Calibri"/>
                <a:sym typeface="Calibri"/>
              </a:rPr>
              <a:t>YİYECEK İÇECEK HİZMETLERİ</a:t>
            </a:r>
            <a:endParaRPr/>
          </a:p>
        </p:txBody>
      </p:sp>
    </p:spTree>
  </p:cSld>
  <p:clrMapOvr>
    <a:masterClrMapping/>
  </p:clrMapOvr>
  <p:transition spd="slow">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9"/>
          <p:cNvSpPr txBox="1">
            <a:spLocks noGrp="1"/>
          </p:cNvSpPr>
          <p:nvPr>
            <p:ph type="title"/>
          </p:nvPr>
        </p:nvSpPr>
        <p:spPr>
          <a:xfrm>
            <a:off x="931862" y="96837"/>
            <a:ext cx="7743900" cy="14130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YİYECEK İÇECEK HİZMETLERİ</a:t>
            </a:r>
            <a:endParaRPr/>
          </a:p>
        </p:txBody>
      </p:sp>
      <p:sp>
        <p:nvSpPr>
          <p:cNvPr id="353" name="Google Shape;353;p49"/>
          <p:cNvSpPr txBox="1">
            <a:spLocks noGrp="1"/>
          </p:cNvSpPr>
          <p:nvPr>
            <p:ph type="body" idx="1"/>
          </p:nvPr>
        </p:nvSpPr>
        <p:spPr>
          <a:xfrm>
            <a:off x="323850" y="1981200"/>
            <a:ext cx="8286600" cy="41148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80000"/>
              </a:lnSpc>
              <a:spcBef>
                <a:spcPts val="0"/>
              </a:spcBef>
              <a:spcAft>
                <a:spcPts val="0"/>
              </a:spcAft>
              <a:buClr>
                <a:srgbClr val="0BD0D9"/>
              </a:buClr>
              <a:buSzPts val="2280"/>
              <a:buFont typeface="Noto Sans Symbols"/>
              <a:buChar char="⚫"/>
            </a:pPr>
            <a:r>
              <a:rPr lang="en-US" sz="2400" b="1" i="0" u="none">
                <a:solidFill>
                  <a:schemeClr val="dk1"/>
                </a:solidFill>
                <a:latin typeface="Constantia"/>
                <a:ea typeface="Constantia"/>
                <a:cs typeface="Constantia"/>
                <a:sym typeface="Constantia"/>
              </a:rPr>
              <a:t>İş imkanları :</a:t>
            </a:r>
            <a:endParaRPr/>
          </a:p>
          <a:p>
            <a:pPr marL="273050" marR="0" lvl="0" indent="-273050" algn="just" rtl="0">
              <a:lnSpc>
                <a:spcPct val="8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     </a:t>
            </a:r>
            <a:r>
              <a:rPr lang="en-US" sz="2000" b="0" i="0" u="none">
                <a:solidFill>
                  <a:schemeClr val="dk1"/>
                </a:solidFill>
                <a:latin typeface="Constantia"/>
                <a:ea typeface="Constantia"/>
                <a:cs typeface="Constantia"/>
                <a:sym typeface="Constantia"/>
              </a:rPr>
              <a:t>Yiyecek ve içecek hizmetleri alanından mezun olanlar, konaklama işletmelerinin yiyecek içecek ünitelerinde, Pastanelerde, Özel ve kamu kuruluşlarının (hastane, okul, işyeri, fabrika, ordu vb.) mutfaklarında, Yemek fabrikalarında, Ulaşım araçlarının yiyecek içecek ünitelerinde vb. yerlerde çalışabilirler.</a:t>
            </a:r>
            <a:endParaRPr/>
          </a:p>
          <a:p>
            <a:pPr marL="273050" marR="0" lvl="0" indent="-273050" algn="just" rtl="0">
              <a:lnSpc>
                <a:spcPct val="80000"/>
              </a:lnSpc>
              <a:spcBef>
                <a:spcPts val="400"/>
              </a:spcBef>
              <a:spcAft>
                <a:spcPts val="0"/>
              </a:spcAft>
              <a:buClr>
                <a:srgbClr val="0BD0D9"/>
              </a:buClr>
              <a:buSzPts val="1900"/>
              <a:buFont typeface="Noto Sans Symbols"/>
              <a:buNone/>
            </a:pPr>
            <a:r>
              <a:rPr lang="en-US" sz="2000" b="0" i="0" u="none">
                <a:solidFill>
                  <a:schemeClr val="dk1"/>
                </a:solidFill>
                <a:latin typeface="Constantia"/>
                <a:ea typeface="Constantia"/>
                <a:cs typeface="Constantia"/>
                <a:sym typeface="Constantia"/>
              </a:rPr>
              <a:t>       Unlu mamul üreten fırınlarda, kurum mutfaklarında, ulaşım araçlarının yiyecek içecek ünitelerinde, eğlence yerlerinde, resmi-özel havayollarında, otobüs şirketleri ve demir yollarında, fuarlar, sergiler, oteller, mağazalarda iş bulabilirler. Bunun yanı sıra, mutfağı, pastaneleri olan işletmeler ile yiyecek ve içecek hizmeti veren iş yerlerinde görev alabilirler. Ayrıca fuar / kongre Host / Hostesleri, otobüs / tren, havayollarında ilgili departmanlarında iş bulma imkanına sahiptir.</a:t>
            </a:r>
            <a:endParaRPr/>
          </a:p>
        </p:txBody>
      </p:sp>
    </p:spTree>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rmAutofit/>
          </a:bodyPr>
          <a:lstStyle/>
          <a:p>
            <a:pPr marL="0" lvl="0" indent="0" algn="ctr" rtl="0">
              <a:lnSpc>
                <a:spcPct val="100000"/>
              </a:lnSpc>
              <a:spcBef>
                <a:spcPts val="0"/>
              </a:spcBef>
              <a:spcAft>
                <a:spcPts val="0"/>
              </a:spcAft>
              <a:buClr>
                <a:schemeClr val="dk2"/>
              </a:buClr>
              <a:buSzPts val="4500"/>
              <a:buFont typeface="Calibri"/>
              <a:buNone/>
            </a:pPr>
            <a:br>
              <a:rPr lang="en-US" sz="4500" b="0" i="0" u="none">
                <a:solidFill>
                  <a:schemeClr val="dk2"/>
                </a:solidFill>
                <a:latin typeface="Calibri"/>
                <a:ea typeface="Calibri"/>
                <a:cs typeface="Calibri"/>
                <a:sym typeface="Calibri"/>
              </a:rPr>
            </a:br>
            <a:r>
              <a:rPr lang="en-US" sz="4500" b="0" i="0" u="none">
                <a:solidFill>
                  <a:schemeClr val="dk2"/>
                </a:solidFill>
                <a:latin typeface="Calibri"/>
                <a:ea typeface="Calibri"/>
                <a:cs typeface="Calibri"/>
                <a:sym typeface="Calibri"/>
              </a:rPr>
              <a:t>NİÇİN OKULUMUZU TERCİH ETMELİSİNİZ?</a:t>
            </a:r>
            <a:endParaRPr/>
          </a:p>
        </p:txBody>
      </p:sp>
      <p:sp>
        <p:nvSpPr>
          <p:cNvPr id="241" name="Google Shape;241;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rmAutofit/>
          </a:bodyPr>
          <a:lstStyle/>
          <a:p>
            <a:pPr marL="273050" marR="0" lvl="0" indent="-273050" algn="just" rtl="0">
              <a:lnSpc>
                <a:spcPct val="80000"/>
              </a:lnSpc>
              <a:spcBef>
                <a:spcPts val="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   Dünyada ve ülkemizde teknoloji, bilim ve sanayi sürekli gelişme göstermekte ve özellikle ülkemizde kalifiye elemana duyulan ihtiyaç her geçen gün artmaktadır. </a:t>
            </a:r>
            <a:endParaRPr/>
          </a:p>
          <a:p>
            <a:pPr marL="273050" marR="0" lvl="0" indent="-273050" algn="just" rtl="0">
              <a:lnSpc>
                <a:spcPct val="80000"/>
              </a:lnSpc>
              <a:spcBef>
                <a:spcPts val="400"/>
              </a:spcBef>
              <a:spcAft>
                <a:spcPts val="0"/>
              </a:spcAft>
              <a:buClr>
                <a:srgbClr val="0BD0D9"/>
              </a:buClr>
              <a:buSzPts val="1900"/>
              <a:buFont typeface="Noto Sans Symbols"/>
              <a:buNone/>
            </a:pPr>
            <a:endParaRPr sz="2000" b="0" i="0" u="none" strike="noStrike" cap="none">
              <a:solidFill>
                <a:schemeClr val="dk1"/>
              </a:solidFill>
              <a:latin typeface="Constantia"/>
              <a:ea typeface="Constantia"/>
              <a:cs typeface="Constantia"/>
              <a:sym typeface="Constantia"/>
            </a:endParaRPr>
          </a:p>
          <a:p>
            <a:pPr marL="273050" marR="0" lvl="0" indent="-273050" algn="just" rtl="0">
              <a:lnSpc>
                <a:spcPct val="8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    Kalifiye eleman yetiştiren eğitim kurumları olarak meslek liseleri çok önemli bir faktör olarak karşımıza çıkmaktadır.</a:t>
            </a:r>
            <a:br>
              <a:rPr lang="en-US" sz="2000" b="0" i="0" u="none" strike="noStrike" cap="none">
                <a:solidFill>
                  <a:schemeClr val="dk1"/>
                </a:solidFill>
                <a:latin typeface="Constantia"/>
                <a:ea typeface="Constantia"/>
                <a:cs typeface="Constantia"/>
                <a:sym typeface="Constantia"/>
              </a:rPr>
            </a:br>
            <a:endParaRPr/>
          </a:p>
          <a:p>
            <a:pPr marL="273050" marR="0" lvl="0" indent="-273050" algn="just" rtl="0">
              <a:lnSpc>
                <a:spcPct val="8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Meslek liselerinde eğitim alan öğrencilerin, iş bulmaları ve mesleklerinde ilerlemeleri daha kolaydır.</a:t>
            </a:r>
            <a:endParaRPr/>
          </a:p>
          <a:p>
            <a:pPr marL="273050" marR="0" lvl="0" indent="-273050" algn="just" rtl="0">
              <a:lnSpc>
                <a:spcPct val="80000"/>
              </a:lnSpc>
              <a:spcBef>
                <a:spcPts val="400"/>
              </a:spcBef>
              <a:spcAft>
                <a:spcPts val="0"/>
              </a:spcAft>
              <a:buClr>
                <a:srgbClr val="0BD0D9"/>
              </a:buClr>
              <a:buSzPts val="1900"/>
              <a:buFont typeface="Noto Sans Symbols"/>
              <a:buNone/>
            </a:pPr>
            <a:endParaRPr sz="2000" b="0" i="0" u="none" strike="noStrike" cap="none">
              <a:solidFill>
                <a:schemeClr val="dk1"/>
              </a:solidFill>
              <a:latin typeface="Constantia"/>
              <a:ea typeface="Constantia"/>
              <a:cs typeface="Constantia"/>
              <a:sym typeface="Constantia"/>
            </a:endParaRPr>
          </a:p>
          <a:p>
            <a:pPr marL="273050" marR="0" lvl="0" indent="-273050" algn="just" rtl="0">
              <a:lnSpc>
                <a:spcPct val="80000"/>
              </a:lnSpc>
              <a:spcBef>
                <a:spcPts val="400"/>
              </a:spcBef>
              <a:spcAft>
                <a:spcPts val="0"/>
              </a:spcAft>
              <a:buClr>
                <a:srgbClr val="0BD0D9"/>
              </a:buClr>
              <a:buSzPts val="1900"/>
              <a:buFont typeface="Noto Sans Symbols"/>
              <a:buChar char="⚫"/>
            </a:pPr>
            <a:r>
              <a:rPr lang="en-US" sz="2000" b="0" i="0" u="none" strike="noStrike" cap="none">
                <a:solidFill>
                  <a:schemeClr val="dk1"/>
                </a:solidFill>
                <a:latin typeface="Constantia"/>
                <a:ea typeface="Constantia"/>
                <a:cs typeface="Constantia"/>
                <a:sym typeface="Constantia"/>
              </a:rPr>
              <a:t>Meslek Liselerinde okuyan öğrenciler diğer liselerdeki öğrenciler gibi tüm kültür derslerini en iyi şekilde okulda alırlar.</a:t>
            </a:r>
            <a:br>
              <a:rPr lang="en-US" sz="2000" b="0" i="0" u="none" strike="noStrike" cap="none">
                <a:solidFill>
                  <a:schemeClr val="dk1"/>
                </a:solidFill>
                <a:latin typeface="Constantia"/>
                <a:ea typeface="Constantia"/>
                <a:cs typeface="Constantia"/>
                <a:sym typeface="Constantia"/>
              </a:rPr>
            </a:br>
            <a:r>
              <a:rPr lang="en-US" sz="2000" b="0" i="0" u="none" strike="noStrike" cap="none">
                <a:solidFill>
                  <a:schemeClr val="dk1"/>
                </a:solidFill>
                <a:latin typeface="Constantia"/>
                <a:ea typeface="Constantia"/>
                <a:cs typeface="Constantia"/>
                <a:sym typeface="Constantia"/>
              </a:rPr>
              <a:t>Bunun yanında da meslek bilgisi derslerini alırlar. Lise bittikten sonra isterlerse istedikleri alanda sınavda başarılı olma koşulu ile üniversiteye gidebilirler.</a:t>
            </a:r>
            <a:endParaRPr/>
          </a:p>
        </p:txBody>
      </p:sp>
    </p:spTree>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0"/>
          <p:cNvSpPr txBox="1">
            <a:spLocks noGrp="1"/>
          </p:cNvSpPr>
          <p:nvPr>
            <p:ph type="subTitle" idx="4294967295"/>
          </p:nvPr>
        </p:nvSpPr>
        <p:spPr>
          <a:xfrm>
            <a:off x="500062" y="1268412"/>
            <a:ext cx="8643900" cy="5184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BD0D9"/>
              </a:buClr>
              <a:buSzPts val="2470"/>
              <a:buFont typeface="Noto Sans Symbols"/>
              <a:buNone/>
            </a:pPr>
            <a:r>
              <a:rPr lang="en-US" sz="2600" b="1" i="0" u="sng">
                <a:solidFill>
                  <a:schemeClr val="dk1"/>
                </a:solidFill>
                <a:latin typeface="Constantia"/>
                <a:ea typeface="Constantia"/>
                <a:cs typeface="Constantia"/>
                <a:sym typeface="Constantia"/>
              </a:rPr>
              <a:t>Ek puan alınacak ön lisans bölümler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Aşçılık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İkram Hizmetleri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ve Otel İşletmeciliği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ve Seyahat Hizmetleri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Kültürel Miras ve Turizm</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Otobüs Kaptanlığı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Animasyonu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Rehberliği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ve Otel İşletmeciliği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Turizm ve Seyahat Hizmetleri </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-Gıda Teknolojisi</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-Sağlık Turizmi İşletmeciliği</a:t>
            </a:r>
            <a:endParaRPr/>
          </a:p>
          <a:p>
            <a:pPr marL="0" marR="0" lvl="0" indent="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-Turist Rehberliği</a:t>
            </a:r>
            <a:endParaRPr/>
          </a:p>
          <a:p>
            <a:pPr marL="273050" marR="0" lvl="0" indent="-164465" algn="l" rtl="0">
              <a:spcBef>
                <a:spcPts val="360"/>
              </a:spcBef>
              <a:spcAft>
                <a:spcPts val="0"/>
              </a:spcAft>
              <a:buClr>
                <a:srgbClr val="0BD0D9"/>
              </a:buClr>
              <a:buSzPts val="1710"/>
              <a:buFont typeface="Noto Sans Symbols"/>
              <a:buNone/>
            </a:pPr>
            <a:endParaRPr sz="1800" b="1" i="0" u="none">
              <a:solidFill>
                <a:schemeClr val="dk1"/>
              </a:solidFill>
              <a:latin typeface="Constantia"/>
              <a:ea typeface="Constantia"/>
              <a:cs typeface="Constantia"/>
              <a:sym typeface="Constantia"/>
            </a:endParaRPr>
          </a:p>
        </p:txBody>
      </p:sp>
      <p:sp>
        <p:nvSpPr>
          <p:cNvPr id="359" name="Google Shape;359;p50"/>
          <p:cNvSpPr txBox="1">
            <a:spLocks noGrp="1"/>
          </p:cNvSpPr>
          <p:nvPr>
            <p:ph type="ctrTitle" idx="4294967295"/>
          </p:nvPr>
        </p:nvSpPr>
        <p:spPr>
          <a:xfrm>
            <a:off x="714375" y="285750"/>
            <a:ext cx="8429700" cy="1214400"/>
          </a:xfrm>
          <a:prstGeom prst="rect">
            <a:avLst/>
          </a:prstGeom>
          <a:noFill/>
          <a:ln>
            <a:noFill/>
          </a:ln>
        </p:spPr>
        <p:txBody>
          <a:bodyPr spcFirstLastPara="1" wrap="square" lIns="0" tIns="45700" rIns="0" bIns="0" anchor="ctr"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0" i="0" u="none" strike="noStrike" cap="none">
                <a:solidFill>
                  <a:schemeClr val="dk2"/>
                </a:solidFill>
                <a:latin typeface="Calibri"/>
                <a:ea typeface="Calibri"/>
                <a:cs typeface="Calibri"/>
                <a:sym typeface="Calibri"/>
              </a:rPr>
              <a:t>YİYECEK İÇECEK HİZMETLERİ</a:t>
            </a:r>
            <a:endParaRPr/>
          </a:p>
        </p:txBody>
      </p:sp>
    </p:spTree>
  </p:cSld>
  <p:clrMapOvr>
    <a:masterClrMapping/>
  </p:clrMapOvr>
  <p:transition spd="slow">
    <p:push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1"/>
          <p:cNvSpPr txBox="1">
            <a:spLocks noGrp="1"/>
          </p:cNvSpPr>
          <p:nvPr>
            <p:ph type="title"/>
          </p:nvPr>
        </p:nvSpPr>
        <p:spPr>
          <a:xfrm>
            <a:off x="971550" y="96837"/>
            <a:ext cx="7118400" cy="26115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dk2"/>
              </a:buClr>
              <a:buSzPts val="3600"/>
              <a:buFont typeface="Calibri"/>
              <a:buNone/>
            </a:pPr>
            <a:br>
              <a:rPr lang="en-US" sz="3600" b="0" i="0" u="none">
                <a:solidFill>
                  <a:schemeClr val="dk2"/>
                </a:solidFill>
                <a:latin typeface="Calibri"/>
                <a:ea typeface="Calibri"/>
                <a:cs typeface="Calibri"/>
                <a:sym typeface="Calibri"/>
              </a:rPr>
            </a:br>
            <a:br>
              <a:rPr lang="en-US" sz="3600" b="0" i="0" u="none">
                <a:solidFill>
                  <a:schemeClr val="dk2"/>
                </a:solidFill>
                <a:latin typeface="Calibri"/>
                <a:ea typeface="Calibri"/>
                <a:cs typeface="Calibri"/>
                <a:sym typeface="Calibri"/>
              </a:rPr>
            </a:br>
            <a:br>
              <a:rPr lang="en-US" sz="3600" b="0" i="0" u="none">
                <a:solidFill>
                  <a:schemeClr val="dk2"/>
                </a:solidFill>
                <a:latin typeface="Calibri"/>
                <a:ea typeface="Calibri"/>
                <a:cs typeface="Calibri"/>
                <a:sym typeface="Calibri"/>
              </a:rPr>
            </a:br>
            <a:br>
              <a:rPr lang="en-US" sz="3600" b="0" i="0" u="none">
                <a:solidFill>
                  <a:schemeClr val="dk2"/>
                </a:solidFill>
                <a:latin typeface="Calibri"/>
                <a:ea typeface="Calibri"/>
                <a:cs typeface="Calibri"/>
                <a:sym typeface="Calibri"/>
              </a:rPr>
            </a:br>
            <a:endParaRPr/>
          </a:p>
        </p:txBody>
      </p:sp>
      <p:sp>
        <p:nvSpPr>
          <p:cNvPr id="365" name="Google Shape;365;p51"/>
          <p:cNvSpPr txBox="1">
            <a:spLocks noGrp="1"/>
          </p:cNvSpPr>
          <p:nvPr>
            <p:ph type="body" idx="1"/>
          </p:nvPr>
        </p:nvSpPr>
        <p:spPr>
          <a:xfrm>
            <a:off x="468312" y="1143000"/>
            <a:ext cx="8032800" cy="4989600"/>
          </a:xfrm>
          <a:prstGeom prst="rect">
            <a:avLst/>
          </a:prstGeom>
          <a:noFill/>
          <a:ln>
            <a:noFill/>
          </a:ln>
        </p:spPr>
        <p:txBody>
          <a:bodyPr spcFirstLastPara="1" wrap="square" lIns="91425" tIns="45700" rIns="91425" bIns="45700" anchor="t" anchorCtr="0">
            <a:normAutofit/>
          </a:bodyPr>
          <a:lstStyle/>
          <a:p>
            <a:pPr marL="273050" marR="0" lvl="0" indent="-273050" algn="l" rtl="0">
              <a:lnSpc>
                <a:spcPct val="90000"/>
              </a:lnSpc>
              <a:spcBef>
                <a:spcPts val="0"/>
              </a:spcBef>
              <a:spcAft>
                <a:spcPts val="0"/>
              </a:spcAft>
              <a:buClr>
                <a:srgbClr val="0BD0D9"/>
              </a:buClr>
              <a:buSzPts val="2280"/>
              <a:buFont typeface="Noto Sans Symbols"/>
              <a:buNone/>
            </a:pPr>
            <a:endParaRPr sz="2400" b="0" i="0" u="none">
              <a:solidFill>
                <a:schemeClr val="dk1"/>
              </a:solidFill>
              <a:latin typeface="Constantia"/>
              <a:ea typeface="Constantia"/>
              <a:cs typeface="Constantia"/>
              <a:sym typeface="Constantia"/>
            </a:endParaRPr>
          </a:p>
          <a:p>
            <a:pPr marL="273050" marR="0" lvl="0" indent="-273050" algn="just" rtl="0">
              <a:lnSpc>
                <a:spcPct val="90000"/>
              </a:lnSpc>
              <a:spcBef>
                <a:spcPts val="480"/>
              </a:spcBef>
              <a:spcAft>
                <a:spcPts val="0"/>
              </a:spcAft>
              <a:buClr>
                <a:srgbClr val="0BD0D9"/>
              </a:buClr>
              <a:buSzPts val="2280"/>
              <a:buFont typeface="Noto Sans Symbols"/>
              <a:buChar char="⚫"/>
            </a:pPr>
            <a:r>
              <a:rPr lang="en-US" sz="2400" b="0" i="0" u="none">
                <a:solidFill>
                  <a:schemeClr val="dk1"/>
                </a:solidFill>
                <a:latin typeface="Constantia"/>
                <a:ea typeface="Constantia"/>
                <a:cs typeface="Constantia"/>
                <a:sym typeface="Constantia"/>
              </a:rPr>
              <a:t>Büro yönetimi, günlük işler, dava hizmetleri, ofis yönetimi, iletişim, bildirimler ve ödemeler, ofis makineleri, sunum, toplantı ve seyahat hizmetleri ile ilgili bilgi ve becerileri kazandırmaya yönelik eğitim ve öğretim verilen alandır.</a:t>
            </a:r>
            <a:endParaRPr/>
          </a:p>
          <a:p>
            <a:pPr marL="273050" marR="0" lvl="0" indent="-273050" algn="just" rtl="0">
              <a:lnSpc>
                <a:spcPct val="90000"/>
              </a:lnSpc>
              <a:spcBef>
                <a:spcPts val="480"/>
              </a:spcBef>
              <a:spcAft>
                <a:spcPts val="0"/>
              </a:spcAft>
              <a:buClr>
                <a:srgbClr val="0BD0D9"/>
              </a:buClr>
              <a:buSzPts val="2280"/>
              <a:buFont typeface="Noto Sans Symbols"/>
              <a:buChar char="⚫"/>
            </a:pPr>
            <a:r>
              <a:rPr lang="en-US" sz="2400" b="0" i="0" u="none">
                <a:solidFill>
                  <a:schemeClr val="dk1"/>
                </a:solidFill>
                <a:latin typeface="Constantia"/>
                <a:ea typeface="Constantia"/>
                <a:cs typeface="Constantia"/>
                <a:sym typeface="Constantia"/>
              </a:rPr>
              <a:t>Çağımızda bilgisayarın ve bilgi teknolojilerinin gelişmesi, büro otomasyonunu da beraberinde getirmektedir. Büro otomasyonu, büro hizmetlerinde işlerin elektronik makineler ve bilgisayarlarla yapılması ve yine sonuçlarının bilgisayarlarla denetlenmesi olarak tanımlanmaktadır. Büro otomasyon araçları, başta bilgisayar olmak üzere telefon, faks, teleks gibi iletişim araçlarıyla birlikte daktilo, fotokopi gibi araçlardır.</a:t>
            </a:r>
            <a:endParaRPr/>
          </a:p>
          <a:p>
            <a:pPr marL="273050" marR="0" lvl="0" indent="-128270" algn="l" rtl="0">
              <a:spcBef>
                <a:spcPts val="480"/>
              </a:spcBef>
              <a:spcAft>
                <a:spcPts val="0"/>
              </a:spcAft>
              <a:buClr>
                <a:srgbClr val="0BD0D9"/>
              </a:buClr>
              <a:buSzPts val="2280"/>
              <a:buFont typeface="Noto Sans Symbols"/>
              <a:buNone/>
            </a:pPr>
            <a:endParaRPr sz="2400" b="0" i="0" u="none">
              <a:solidFill>
                <a:schemeClr val="dk1"/>
              </a:solidFill>
              <a:latin typeface="Constantia"/>
              <a:ea typeface="Constantia"/>
              <a:cs typeface="Constantia"/>
              <a:sym typeface="Constantia"/>
            </a:endParaRPr>
          </a:p>
        </p:txBody>
      </p:sp>
      <p:sp>
        <p:nvSpPr>
          <p:cNvPr id="366" name="Google Shape;366;p51"/>
          <p:cNvSpPr txBox="1"/>
          <p:nvPr/>
        </p:nvSpPr>
        <p:spPr>
          <a:xfrm>
            <a:off x="785812" y="500062"/>
            <a:ext cx="7315200" cy="708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4000"/>
              <a:buFont typeface="Arial"/>
              <a:buNone/>
            </a:pPr>
            <a:r>
              <a:rPr lang="en-US" sz="4000" b="1" i="0" u="none">
                <a:solidFill>
                  <a:schemeClr val="dk2"/>
                </a:solidFill>
                <a:latin typeface="Arial"/>
                <a:ea typeface="Arial"/>
                <a:cs typeface="Arial"/>
                <a:sym typeface="Arial"/>
              </a:rPr>
              <a:t>BÜRO YÖNETİMİ</a:t>
            </a:r>
            <a:endParaRPr/>
          </a:p>
        </p:txBody>
      </p:sp>
    </p:spTree>
  </p:cSld>
  <p:clrMapOvr>
    <a:masterClrMapping/>
  </p:clrMapOvr>
  <p:transition spd="slow">
    <p:push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52"/>
          <p:cNvSpPr txBox="1">
            <a:spLocks noGrp="1"/>
          </p:cNvSpPr>
          <p:nvPr>
            <p:ph type="title"/>
          </p:nvPr>
        </p:nvSpPr>
        <p:spPr>
          <a:xfrm>
            <a:off x="457200" y="285750"/>
            <a:ext cx="8229600" cy="10002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BÜRO YÖNETİMİ</a:t>
            </a:r>
            <a:endParaRPr/>
          </a:p>
        </p:txBody>
      </p:sp>
      <p:sp>
        <p:nvSpPr>
          <p:cNvPr id="372" name="Google Shape;372;p52"/>
          <p:cNvSpPr txBox="1">
            <a:spLocks noGrp="1"/>
          </p:cNvSpPr>
          <p:nvPr>
            <p:ph type="body" idx="1"/>
          </p:nvPr>
        </p:nvSpPr>
        <p:spPr>
          <a:xfrm>
            <a:off x="457200" y="1643062"/>
            <a:ext cx="8229600" cy="46815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80000"/>
              </a:lnSpc>
              <a:spcBef>
                <a:spcPts val="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DAL PROGRAMLARI</a:t>
            </a:r>
            <a:br>
              <a:rPr lang="en-US" sz="1800" b="1" i="0" u="none">
                <a:solidFill>
                  <a:schemeClr val="dk1"/>
                </a:solidFill>
                <a:latin typeface="Constantia"/>
                <a:ea typeface="Constantia"/>
                <a:cs typeface="Constantia"/>
                <a:sym typeface="Constantia"/>
              </a:rPr>
            </a:br>
            <a:br>
              <a:rPr lang="en-US" sz="1600" b="0" i="0" u="none">
                <a:solidFill>
                  <a:schemeClr val="dk1"/>
                </a:solidFill>
                <a:latin typeface="Constantia"/>
                <a:ea typeface="Constantia"/>
                <a:cs typeface="Constantia"/>
                <a:sym typeface="Constantia"/>
              </a:rPr>
            </a:br>
            <a:r>
              <a:rPr lang="en-US" sz="1800" b="1" i="0" u="none">
                <a:solidFill>
                  <a:schemeClr val="dk1"/>
                </a:solidFill>
                <a:latin typeface="Constantia"/>
                <a:ea typeface="Constantia"/>
                <a:cs typeface="Constantia"/>
                <a:sym typeface="Constantia"/>
              </a:rPr>
              <a:t> HUKUK SEKRETERLİĞİ DALI</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Tanımı: </a:t>
            </a:r>
            <a:r>
              <a:rPr lang="en-US" sz="1800" b="0" i="0" u="none">
                <a:solidFill>
                  <a:schemeClr val="dk1"/>
                </a:solidFill>
                <a:latin typeface="Constantia"/>
                <a:ea typeface="Constantia"/>
                <a:cs typeface="Constantia"/>
                <a:sym typeface="Constantia"/>
              </a:rPr>
              <a:t>Hukuk sekreterliği mesleğinin gerektirdiği,günlük işler, dava hizmetleri, toplantı ve seyahat organizesi ile ilgili gerekli olan bilgi ve becerileri kazandırmaya yönelik eğitim ve öğretim verilen daldır.</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     TİCARET SEKRETERLİĞİ DALI</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Tanım: </a:t>
            </a:r>
            <a:r>
              <a:rPr lang="en-US" sz="1800" b="0" i="0" u="none">
                <a:solidFill>
                  <a:schemeClr val="dk1"/>
                </a:solidFill>
                <a:latin typeface="Constantia"/>
                <a:ea typeface="Constantia"/>
                <a:cs typeface="Constantia"/>
                <a:sym typeface="Constantia"/>
              </a:rPr>
              <a:t>Ticaret sekreterliği mesleğinin gerektirdiği hizmetleri yürütmek için gerekli olan ofis yönetimi, iletişim, bildirimler ve ödemeler ile ilgili bilgi ve becerileri kazandırmaya yönelik eğitim ve öğretim verilen daldır.</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     TIP SEKRETERLİĞİ DALI</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Tanım: </a:t>
            </a:r>
            <a:r>
              <a:rPr lang="en-US" sz="1800" b="0" i="0" u="none">
                <a:solidFill>
                  <a:schemeClr val="dk1"/>
                </a:solidFill>
                <a:latin typeface="Constantia"/>
                <a:ea typeface="Constantia"/>
                <a:cs typeface="Constantia"/>
                <a:sym typeface="Constantia"/>
              </a:rPr>
              <a:t>Tıp sekreterliği mesleğinin gerektirdiği hizmetleri yürütmek için gerekli olan günlük işler, belgeler, hasta ve tedavi hizmetleri bilgi ve becerileri kazandırmaya yönelik eğitim ve öğretim verilen daldır.</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     YÖNETİCİ SEKRETERLİĞİ DALI</a:t>
            </a:r>
            <a:endParaRPr/>
          </a:p>
          <a:p>
            <a:pPr marL="273050" marR="0" lvl="0" indent="-273050" algn="just" rtl="0">
              <a:lnSpc>
                <a:spcPct val="8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Tanım: </a:t>
            </a:r>
            <a:r>
              <a:rPr lang="en-US" sz="1800" b="0" i="0" u="none">
                <a:solidFill>
                  <a:schemeClr val="dk1"/>
                </a:solidFill>
                <a:latin typeface="Constantia"/>
                <a:ea typeface="Constantia"/>
                <a:cs typeface="Constantia"/>
                <a:sym typeface="Constantia"/>
              </a:rPr>
              <a:t>Yönetici sekreterliği mesleğinin gerektirdiği ofis makineleri, iletişim, sunum, toplantı ve seyahat hizmetleri ile ilgili bilgi ve becerileri kazandırmaya yönelik eğitim ve öğretim verilen daldır.</a:t>
            </a:r>
            <a:endParaRPr/>
          </a:p>
        </p:txBody>
      </p:sp>
    </p:spTree>
  </p:cSld>
  <p:clrMapOvr>
    <a:masterClrMapping/>
  </p:clrMapOvr>
  <p:transition spd="slow">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BÜRO YÖNETİMİ</a:t>
            </a:r>
            <a:endParaRPr/>
          </a:p>
        </p:txBody>
      </p:sp>
      <p:sp>
        <p:nvSpPr>
          <p:cNvPr id="378" name="Google Shape;378;p5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rgbClr val="0BD0D9"/>
              </a:buClr>
              <a:buSzPts val="3420"/>
              <a:buFont typeface="Noto Sans Symbols"/>
              <a:buChar char="⚫"/>
            </a:pPr>
            <a:r>
              <a:rPr lang="en-US" sz="3600" b="1" i="0" u="none">
                <a:solidFill>
                  <a:schemeClr val="dk1"/>
                </a:solidFill>
                <a:latin typeface="Constantia"/>
                <a:ea typeface="Constantia"/>
                <a:cs typeface="Constantia"/>
                <a:sym typeface="Constantia"/>
              </a:rPr>
              <a:t>İş imkanları :</a:t>
            </a:r>
            <a:endParaRPr/>
          </a:p>
          <a:p>
            <a:pPr marL="273050" marR="0" lvl="0" indent="-273050" algn="just" rtl="0">
              <a:lnSpc>
                <a:spcPct val="100000"/>
              </a:lnSpc>
              <a:spcBef>
                <a:spcPts val="560"/>
              </a:spcBef>
              <a:spcAft>
                <a:spcPts val="0"/>
              </a:spcAft>
              <a:buClr>
                <a:srgbClr val="0BD0D9"/>
              </a:buClr>
              <a:buSzPts val="2660"/>
              <a:buFont typeface="Noto Sans Symbols"/>
              <a:buNone/>
            </a:pPr>
            <a:r>
              <a:rPr lang="en-US" sz="2800" b="0" i="0" u="none">
                <a:solidFill>
                  <a:schemeClr val="dk1"/>
                </a:solidFill>
                <a:latin typeface="Constantia"/>
                <a:ea typeface="Constantia"/>
                <a:cs typeface="Constantia"/>
                <a:sym typeface="Constantia"/>
              </a:rPr>
              <a:t>     Özel sektör ve kamu kuruluşlarında, hastane, belediye, dernek, oda, baro gibi kurumların ilgili bölümlerinde istihdam edilirler. Ayrıca hukuk, hekimlik, mühendislik, mimarlık bürolarının temel ihtiyacı olan sekreterlik görevlerini en iyi şekilde yapabilecek elemanlardır.</a:t>
            </a:r>
            <a:endParaRPr/>
          </a:p>
        </p:txBody>
      </p:sp>
    </p:spTree>
  </p:cSld>
  <p:clrMapOvr>
    <a:masterClrMapping/>
  </p:clrMapOvr>
  <p:transition spd="slow">
    <p:push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5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BÜRO YÖNETİMİ</a:t>
            </a:r>
            <a:endParaRPr/>
          </a:p>
        </p:txBody>
      </p:sp>
      <p:sp>
        <p:nvSpPr>
          <p:cNvPr id="384" name="Google Shape;384;p54"/>
          <p:cNvSpPr txBox="1">
            <a:spLocks noGrp="1"/>
          </p:cNvSpPr>
          <p:nvPr>
            <p:ph type="body" idx="1"/>
          </p:nvPr>
        </p:nvSpPr>
        <p:spPr>
          <a:xfrm>
            <a:off x="1182687" y="2017712"/>
            <a:ext cx="7566000" cy="47244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80000"/>
              </a:lnSpc>
              <a:spcBef>
                <a:spcPts val="0"/>
              </a:spcBef>
              <a:spcAft>
                <a:spcPts val="0"/>
              </a:spcAft>
              <a:buClr>
                <a:srgbClr val="0BD0D9"/>
              </a:buClr>
              <a:buSzPts val="3420"/>
              <a:buFont typeface="Noto Sans Symbols"/>
              <a:buChar char="⚫"/>
            </a:pPr>
            <a:r>
              <a:rPr lang="en-US" sz="3600" b="0" i="0" u="sng">
                <a:solidFill>
                  <a:schemeClr val="dk1"/>
                </a:solidFill>
                <a:latin typeface="Constantia"/>
                <a:ea typeface="Constantia"/>
                <a:cs typeface="Constantia"/>
                <a:sym typeface="Constantia"/>
              </a:rPr>
              <a:t>Ek puan alınacak ön lisans bölümler</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İnsan Kaynakları Yönetimi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İşletme Yönetimi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Ağız ve Diş Sağlığı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Büro Yönetimi ve Yönetici Asistanlığı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Sağlık Kurumları İşletmeciliği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Tıbbi Dokümantasyon ve Sekreterlik </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Tıbbi Tanıtım ve Pazarlama</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Emlak ve Emlak Yönetimi</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Kooperatifçilik</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Çağrı Merkezi Hizmetleri</a:t>
            </a:r>
            <a:endParaRPr/>
          </a:p>
          <a:p>
            <a:pPr marL="273050" marR="0" lvl="0" indent="-273050" algn="l" rtl="0">
              <a:lnSpc>
                <a:spcPct val="80000"/>
              </a:lnSpc>
              <a:spcBef>
                <a:spcPts val="400"/>
              </a:spcBef>
              <a:spcAft>
                <a:spcPts val="0"/>
              </a:spcAft>
              <a:buClr>
                <a:srgbClr val="0BD0D9"/>
              </a:buClr>
              <a:buSzPts val="1900"/>
              <a:buFont typeface="Noto Sans Symbols"/>
              <a:buChar char="⚫"/>
            </a:pPr>
            <a:r>
              <a:rPr lang="en-US" sz="2000" b="1" i="0" u="none">
                <a:solidFill>
                  <a:schemeClr val="dk1"/>
                </a:solidFill>
                <a:latin typeface="Constantia"/>
                <a:ea typeface="Constantia"/>
                <a:cs typeface="Constantia"/>
                <a:sym typeface="Constantia"/>
              </a:rPr>
              <a:t>Hukuk Büro Yönetimi ve Sekreterliği</a:t>
            </a:r>
            <a:endParaRPr/>
          </a:p>
          <a:p>
            <a:pPr marL="273050" marR="0" lvl="0" indent="-152400" algn="l" rtl="0">
              <a:lnSpc>
                <a:spcPct val="80000"/>
              </a:lnSpc>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a:p>
            <a:pPr marL="273050" marR="0" lvl="0" indent="-152400" algn="l" rtl="0">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p:txBody>
      </p:sp>
    </p:spTree>
  </p:cSld>
  <p:clrMapOvr>
    <a:masterClrMapping/>
  </p:clrMapOvr>
  <p:transition spd="slow">
    <p:push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5"/>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p>
            <a:pPr marL="0" lvl="0" indent="0" algn="ctr" rtl="0">
              <a:lnSpc>
                <a:spcPct val="100000"/>
              </a:lnSpc>
              <a:spcBef>
                <a:spcPts val="0"/>
              </a:spcBef>
              <a:spcAft>
                <a:spcPts val="0"/>
              </a:spcAft>
              <a:buClr>
                <a:schemeClr val="dk2"/>
              </a:buClr>
              <a:buSzPts val="5000"/>
              <a:buFont typeface="Calibri"/>
              <a:buNone/>
            </a:pPr>
            <a:r>
              <a:rPr lang="en-US" sz="5000" b="0" i="0" u="none">
                <a:solidFill>
                  <a:schemeClr val="dk2"/>
                </a:solidFill>
                <a:latin typeface="Calibri"/>
                <a:ea typeface="Calibri"/>
                <a:cs typeface="Calibri"/>
                <a:sym typeface="Calibri"/>
              </a:rPr>
              <a:t>İletişim </a:t>
            </a:r>
            <a:endParaRPr/>
          </a:p>
        </p:txBody>
      </p:sp>
      <p:sp>
        <p:nvSpPr>
          <p:cNvPr id="390" name="Google Shape;390;p55"/>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p>
            <a:pPr marL="273050" marR="0" lvl="0" indent="-273050" algn="ctr" rtl="0">
              <a:lnSpc>
                <a:spcPct val="100000"/>
              </a:lnSpc>
              <a:spcBef>
                <a:spcPts val="0"/>
              </a:spcBef>
              <a:spcAft>
                <a:spcPts val="0"/>
              </a:spcAft>
              <a:buClr>
                <a:srgbClr val="0BD0D9"/>
              </a:buClr>
              <a:buSzPts val="2470"/>
              <a:buFont typeface="Noto Sans Symbols"/>
              <a:buChar char="⚫"/>
            </a:pPr>
            <a:r>
              <a:rPr lang="en-US" sz="2600" b="1" i="0" u="none">
                <a:solidFill>
                  <a:schemeClr val="dk1"/>
                </a:solidFill>
                <a:latin typeface="Constantia"/>
                <a:ea typeface="Constantia"/>
                <a:cs typeface="Constantia"/>
                <a:sym typeface="Constantia"/>
              </a:rPr>
              <a:t>Okulumuz Adana’nın en merkezi okullarındandır. </a:t>
            </a:r>
            <a:endParaRPr/>
          </a:p>
          <a:p>
            <a:pPr marL="273050" marR="0" lvl="0" indent="-273050" algn="ctr" rtl="0">
              <a:lnSpc>
                <a:spcPct val="100000"/>
              </a:lnSpc>
              <a:spcBef>
                <a:spcPts val="520"/>
              </a:spcBef>
              <a:spcAft>
                <a:spcPts val="0"/>
              </a:spcAft>
              <a:buClr>
                <a:srgbClr val="0BD0D9"/>
              </a:buClr>
              <a:buSzPts val="2470"/>
              <a:buFont typeface="Noto Sans Symbols"/>
              <a:buNone/>
            </a:pPr>
            <a:r>
              <a:rPr lang="en-US" sz="2600" b="1" i="0" u="none">
                <a:solidFill>
                  <a:schemeClr val="dk1"/>
                </a:solidFill>
                <a:latin typeface="Constantia"/>
                <a:ea typeface="Constantia"/>
                <a:cs typeface="Constantia"/>
                <a:sym typeface="Constantia"/>
              </a:rPr>
              <a:t>Reşatbey Mahallesi Cumhuriyet Caddesi’nde bulunmaktadır. </a:t>
            </a:r>
            <a:endParaRPr/>
          </a:p>
          <a:p>
            <a:pPr marL="273050" marR="0" lvl="0" indent="-273050" algn="ctr" rtl="0">
              <a:lnSpc>
                <a:spcPct val="100000"/>
              </a:lnSpc>
              <a:spcBef>
                <a:spcPts val="520"/>
              </a:spcBef>
              <a:spcAft>
                <a:spcPts val="0"/>
              </a:spcAft>
              <a:buClr>
                <a:srgbClr val="0BD0D9"/>
              </a:buClr>
              <a:buSzPts val="2470"/>
              <a:buFont typeface="Noto Sans Symbols"/>
              <a:buNone/>
            </a:pPr>
            <a:r>
              <a:rPr lang="en-US" sz="2600" b="1" i="0" u="none">
                <a:solidFill>
                  <a:schemeClr val="dk1"/>
                </a:solidFill>
                <a:latin typeface="Constantia"/>
                <a:ea typeface="Constantia"/>
                <a:cs typeface="Constantia"/>
                <a:sym typeface="Constantia"/>
              </a:rPr>
              <a:t>Tanıtım, Rehberlik ve Yönlendirme için telefon numaramız</a:t>
            </a:r>
            <a:endParaRPr/>
          </a:p>
          <a:p>
            <a:pPr marL="273050" marR="0" lvl="0" indent="-273050" algn="ctr" rtl="0">
              <a:lnSpc>
                <a:spcPct val="100000"/>
              </a:lnSpc>
              <a:spcBef>
                <a:spcPts val="520"/>
              </a:spcBef>
              <a:spcAft>
                <a:spcPts val="0"/>
              </a:spcAft>
              <a:buClr>
                <a:srgbClr val="0BD0D9"/>
              </a:buClr>
              <a:buSzPts val="2470"/>
              <a:buFont typeface="Noto Sans Symbols"/>
              <a:buNone/>
            </a:pPr>
            <a:r>
              <a:rPr lang="en-US" sz="2600" b="0" i="0" u="none">
                <a:solidFill>
                  <a:schemeClr val="dk1"/>
                </a:solidFill>
                <a:latin typeface="Arial Black"/>
                <a:ea typeface="Arial Black"/>
                <a:cs typeface="Arial Black"/>
                <a:sym typeface="Arial Black"/>
              </a:rPr>
              <a:t>  0 322 454 26 76</a:t>
            </a:r>
            <a:endParaRPr/>
          </a:p>
        </p:txBody>
      </p:sp>
    </p:spTree>
  </p:cSld>
  <p:clrMapOvr>
    <a:masterClrMapping/>
  </p:clrMapOvr>
  <p:transition spd="slow">
    <p:push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6"/>
          <p:cNvSpPr txBox="1">
            <a:spLocks noGrp="1"/>
          </p:cNvSpPr>
          <p:nvPr>
            <p:ph type="body" idx="4294967295"/>
          </p:nvPr>
        </p:nvSpPr>
        <p:spPr>
          <a:xfrm>
            <a:off x="1371600" y="1357312"/>
            <a:ext cx="6200700" cy="1285800"/>
          </a:xfrm>
          <a:prstGeom prst="rect">
            <a:avLst/>
          </a:prstGeom>
          <a:noFill/>
          <a:ln>
            <a:noFill/>
          </a:ln>
        </p:spPr>
        <p:txBody>
          <a:bodyPr spcFirstLastPara="1" wrap="square" lIns="91425" tIns="45700" rIns="91425" bIns="45700" anchor="t" anchorCtr="0">
            <a:noAutofit/>
          </a:bodyPr>
          <a:lstStyle/>
          <a:p>
            <a:pPr marL="273050" marR="0" lvl="0" indent="-273050" algn="ctr" rtl="0">
              <a:lnSpc>
                <a:spcPct val="100000"/>
              </a:lnSpc>
              <a:spcBef>
                <a:spcPts val="0"/>
              </a:spcBef>
              <a:spcAft>
                <a:spcPts val="0"/>
              </a:spcAft>
              <a:buClr>
                <a:srgbClr val="0BD0D9"/>
              </a:buClr>
              <a:buSzPts val="5700"/>
              <a:buFont typeface="Noto Sans Symbols"/>
              <a:buNone/>
            </a:pPr>
            <a:r>
              <a:rPr lang="en-US" sz="6000" b="1" i="0" u="none">
                <a:solidFill>
                  <a:schemeClr val="dk1"/>
                </a:solidFill>
                <a:latin typeface="Constantia"/>
                <a:ea typeface="Constantia"/>
                <a:cs typeface="Constantia"/>
                <a:sym typeface="Constantia"/>
              </a:rPr>
              <a:t>BİZ BÜYÜK BİR AİLEYİZ.</a:t>
            </a:r>
            <a:endParaRPr/>
          </a:p>
          <a:p>
            <a:pPr marL="273050" marR="0" lvl="0" indent="-273050" algn="ctr" rtl="0">
              <a:lnSpc>
                <a:spcPct val="100000"/>
              </a:lnSpc>
              <a:spcBef>
                <a:spcPts val="1200"/>
              </a:spcBef>
              <a:spcAft>
                <a:spcPts val="0"/>
              </a:spcAft>
              <a:buClr>
                <a:srgbClr val="0BD0D9"/>
              </a:buClr>
              <a:buSzPts val="5700"/>
              <a:buFont typeface="Noto Sans Symbols"/>
              <a:buNone/>
            </a:pPr>
            <a:r>
              <a:rPr lang="en-US" sz="6000" b="1" i="0" u="none">
                <a:solidFill>
                  <a:schemeClr val="dk1"/>
                </a:solidFill>
                <a:latin typeface="Constantia"/>
                <a:ea typeface="Constantia"/>
                <a:cs typeface="Constantia"/>
                <a:sym typeface="Constantia"/>
              </a:rPr>
              <a:t>SİZ DE BİZE KATILIN.</a:t>
            </a:r>
            <a:endParaRP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3"/>
          <p:cNvSpPr txBox="1">
            <a:spLocks noGrp="1"/>
          </p:cNvSpPr>
          <p:nvPr>
            <p:ph type="body" idx="1"/>
          </p:nvPr>
        </p:nvSpPr>
        <p:spPr>
          <a:xfrm>
            <a:off x="468312" y="1071562"/>
            <a:ext cx="8486700" cy="5164200"/>
          </a:xfrm>
          <a:prstGeom prst="rect">
            <a:avLst/>
          </a:prstGeom>
          <a:noFill/>
          <a:ln>
            <a:noFill/>
          </a:ln>
        </p:spPr>
        <p:txBody>
          <a:bodyPr spcFirstLastPara="1" wrap="square" lIns="91425" tIns="45700" rIns="91425" bIns="45700" anchor="t" anchorCtr="0">
            <a:normAutofit/>
          </a:bodyPr>
          <a:lstStyle/>
          <a:p>
            <a:pPr marL="273050" marR="0" lvl="0" indent="-273050" algn="ctr" rtl="0">
              <a:lnSpc>
                <a:spcPct val="90000"/>
              </a:lnSpc>
              <a:spcBef>
                <a:spcPts val="0"/>
              </a:spcBef>
              <a:spcAft>
                <a:spcPts val="0"/>
              </a:spcAft>
              <a:buClr>
                <a:srgbClr val="0BD0D9"/>
              </a:buClr>
              <a:buSzPts val="3705"/>
              <a:buFont typeface="Noto Sans Symbols"/>
              <a:buChar char="⚫"/>
            </a:pPr>
            <a:r>
              <a:rPr lang="en-US" sz="3900" b="1" i="0" u="none" strike="noStrike" cap="none">
                <a:solidFill>
                  <a:schemeClr val="dk1"/>
                </a:solidFill>
                <a:latin typeface="Constantia"/>
                <a:ea typeface="Constantia"/>
                <a:cs typeface="Constantia"/>
                <a:sym typeface="Constantia"/>
              </a:rPr>
              <a:t>Okulumuzda Anadolu Meslek Programı uygulanmaktadır.</a:t>
            </a:r>
            <a:endParaRPr/>
          </a:p>
          <a:p>
            <a:pPr marL="273050" marR="0" lvl="0" indent="-273050" algn="ctr" rtl="0">
              <a:lnSpc>
                <a:spcPct val="90000"/>
              </a:lnSpc>
              <a:spcBef>
                <a:spcPts val="1800"/>
              </a:spcBef>
              <a:spcAft>
                <a:spcPts val="0"/>
              </a:spcAft>
              <a:buClr>
                <a:srgbClr val="0BD0D9"/>
              </a:buClr>
              <a:buSzPts val="3705"/>
              <a:buFont typeface="Noto Sans Symbols"/>
              <a:buChar char="⚫"/>
            </a:pPr>
            <a:r>
              <a:rPr lang="en-US" sz="3900" b="1" i="0" u="none" strike="noStrike" cap="none">
                <a:solidFill>
                  <a:schemeClr val="dk1"/>
                </a:solidFill>
                <a:latin typeface="Constantia"/>
                <a:ea typeface="Constantia"/>
                <a:cs typeface="Constantia"/>
                <a:sym typeface="Constantia"/>
              </a:rPr>
              <a:t>Okulumuzda tam gün, normal eğitim uygulamaktadır.</a:t>
            </a:r>
            <a:endParaRPr/>
          </a:p>
          <a:p>
            <a:pPr marL="273050" marR="0" lvl="0" indent="-273050" algn="ctr" rtl="0">
              <a:lnSpc>
                <a:spcPct val="90000"/>
              </a:lnSpc>
              <a:spcBef>
                <a:spcPts val="1800"/>
              </a:spcBef>
              <a:spcAft>
                <a:spcPts val="0"/>
              </a:spcAft>
              <a:buClr>
                <a:srgbClr val="0BD0D9"/>
              </a:buClr>
              <a:buSzPts val="3705"/>
              <a:buFont typeface="Noto Sans Symbols"/>
              <a:buChar char="⚫"/>
            </a:pPr>
            <a:r>
              <a:rPr lang="en-US" sz="3900" b="1" i="0" u="none" strike="noStrike" cap="none">
                <a:solidFill>
                  <a:schemeClr val="dk1"/>
                </a:solidFill>
                <a:latin typeface="Constantia"/>
                <a:ea typeface="Constantia"/>
                <a:cs typeface="Constantia"/>
                <a:sym typeface="Constantia"/>
              </a:rPr>
              <a:t>Okulumuz kız öğrencilere yöneliktir.</a:t>
            </a:r>
            <a:endParaRPr/>
          </a:p>
          <a:p>
            <a:pPr marL="273050" marR="0" lvl="0" indent="-273050" algn="ctr" rtl="0">
              <a:lnSpc>
                <a:spcPct val="90000"/>
              </a:lnSpc>
              <a:spcBef>
                <a:spcPts val="1800"/>
              </a:spcBef>
              <a:spcAft>
                <a:spcPts val="0"/>
              </a:spcAft>
              <a:buClr>
                <a:srgbClr val="0BD0D9"/>
              </a:buClr>
              <a:buSzPts val="3705"/>
              <a:buFont typeface="Noto Sans Symbols"/>
              <a:buChar char="⚫"/>
            </a:pPr>
            <a:r>
              <a:rPr lang="en-US" sz="3900" b="1" i="0" u="none" strike="noStrike" cap="none">
                <a:solidFill>
                  <a:schemeClr val="dk1"/>
                </a:solidFill>
                <a:latin typeface="Constantia"/>
                <a:ea typeface="Constantia"/>
                <a:cs typeface="Constantia"/>
                <a:sym typeface="Constantia"/>
              </a:rPr>
              <a:t>Okulumuzda pansiyon bulunmamaktadır.</a:t>
            </a:r>
            <a:endParaRPr/>
          </a:p>
          <a:p>
            <a:pPr marL="273050" marR="0" lvl="0" indent="-37782" algn="l" rtl="0">
              <a:spcBef>
                <a:spcPts val="780"/>
              </a:spcBef>
              <a:spcAft>
                <a:spcPts val="0"/>
              </a:spcAft>
              <a:buClr>
                <a:srgbClr val="0BD0D9"/>
              </a:buClr>
              <a:buSzPts val="3705"/>
              <a:buFont typeface="Noto Sans Symbols"/>
              <a:buNone/>
            </a:pPr>
            <a:endParaRPr sz="3900" b="1" i="0" u="none">
              <a:solidFill>
                <a:schemeClr val="dk1"/>
              </a:solidFill>
              <a:latin typeface="Constantia"/>
              <a:ea typeface="Constantia"/>
              <a:cs typeface="Constantia"/>
              <a:sym typeface="Constantia"/>
            </a:endParaRPr>
          </a:p>
        </p:txBody>
      </p:sp>
      <p:sp>
        <p:nvSpPr>
          <p:cNvPr id="247" name="Google Shape;247;p33"/>
          <p:cNvSpPr txBox="1"/>
          <p:nvPr/>
        </p:nvSpPr>
        <p:spPr>
          <a:xfrm>
            <a:off x="1187450" y="836612"/>
            <a:ext cx="7793100" cy="941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500"/>
                                        <p:tgtEl>
                                          <p:spTgt spid="2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6">
                                            <p:txEl>
                                              <p:pRg st="0" end="0"/>
                                            </p:txEl>
                                          </p:spTgt>
                                        </p:tgtEl>
                                        <p:attrNameLst>
                                          <p:attrName>style.visibility</p:attrName>
                                        </p:attrNameLst>
                                      </p:cBhvr>
                                      <p:to>
                                        <p:strVal val="visible"/>
                                      </p:to>
                                    </p:set>
                                    <p:animEffect transition="in" filter="fade">
                                      <p:cBhvr>
                                        <p:cTn id="12" dur="500"/>
                                        <p:tgtEl>
                                          <p:spTgt spid="2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6">
                                            <p:txEl>
                                              <p:pRg st="1" end="1"/>
                                            </p:txEl>
                                          </p:spTgt>
                                        </p:tgtEl>
                                        <p:attrNameLst>
                                          <p:attrName>style.visibility</p:attrName>
                                        </p:attrNameLst>
                                      </p:cBhvr>
                                      <p:to>
                                        <p:strVal val="visible"/>
                                      </p:to>
                                    </p:set>
                                    <p:animEffect transition="in" filter="fade">
                                      <p:cBhvr>
                                        <p:cTn id="17" dur="500"/>
                                        <p:tgtEl>
                                          <p:spTgt spid="24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6">
                                            <p:txEl>
                                              <p:pRg st="2" end="2"/>
                                            </p:txEl>
                                          </p:spTgt>
                                        </p:tgtEl>
                                        <p:attrNameLst>
                                          <p:attrName>style.visibility</p:attrName>
                                        </p:attrNameLst>
                                      </p:cBhvr>
                                      <p:to>
                                        <p:strVal val="visible"/>
                                      </p:to>
                                    </p:set>
                                    <p:animEffect transition="in" filter="fade">
                                      <p:cBhvr>
                                        <p:cTn id="22" dur="500"/>
                                        <p:tgtEl>
                                          <p:spTgt spid="24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6">
                                            <p:txEl>
                                              <p:pRg st="3" end="3"/>
                                            </p:txEl>
                                          </p:spTgt>
                                        </p:tgtEl>
                                        <p:attrNameLst>
                                          <p:attrName>style.visibility</p:attrName>
                                        </p:attrNameLst>
                                      </p:cBhvr>
                                      <p:to>
                                        <p:strVal val="visible"/>
                                      </p:to>
                                    </p:set>
                                    <p:animEffect transition="in" filter="fade">
                                      <p:cBhvr>
                                        <p:cTn id="27" dur="500"/>
                                        <p:tgtEl>
                                          <p:spTgt spid="24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6">
                                            <p:txEl>
                                              <p:pRg st="4" end="4"/>
                                            </p:txEl>
                                          </p:spTgt>
                                        </p:tgtEl>
                                        <p:attrNameLst>
                                          <p:attrName>style.visibility</p:attrName>
                                        </p:attrNameLst>
                                      </p:cBhvr>
                                      <p:to>
                                        <p:strVal val="visible"/>
                                      </p:to>
                                    </p:set>
                                    <p:animEffect transition="in" filter="fade">
                                      <p:cBhvr>
                                        <p:cTn id="32" dur="500"/>
                                        <p:tgtEl>
                                          <p:spTgt spid="2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body" idx="1"/>
          </p:nvPr>
        </p:nvSpPr>
        <p:spPr>
          <a:xfrm>
            <a:off x="468312" y="2060575"/>
            <a:ext cx="8486700" cy="41751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-Moda Tasarım Teknolojileri Alanı</a:t>
            </a:r>
            <a:endParaRPr/>
          </a:p>
          <a:p>
            <a:pPr marL="273050" marR="0" lvl="0" indent="-273050" algn="l" rtl="0">
              <a:lnSpc>
                <a:spcPct val="100000"/>
              </a:lnSpc>
              <a:spcBef>
                <a:spcPts val="180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-Çocuk Gelişimi Ve Eğitimi Alanı</a:t>
            </a:r>
            <a:endParaRPr/>
          </a:p>
          <a:p>
            <a:pPr marL="273050" marR="0" lvl="0" indent="-273050" algn="l" rtl="0">
              <a:lnSpc>
                <a:spcPct val="100000"/>
              </a:lnSpc>
              <a:spcBef>
                <a:spcPts val="180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-Grafik Ve Fotoğraf Alanı</a:t>
            </a:r>
            <a:endParaRPr/>
          </a:p>
          <a:p>
            <a:pPr marL="273050" marR="0" lvl="0" indent="-273050" algn="l" rtl="0">
              <a:lnSpc>
                <a:spcPct val="100000"/>
              </a:lnSpc>
              <a:spcBef>
                <a:spcPts val="180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-Aile Ve Tüketici Hizmetleri Alanı</a:t>
            </a:r>
            <a:endParaRPr/>
          </a:p>
          <a:p>
            <a:pPr marL="273050" marR="0" lvl="0" indent="-273050" algn="l" rtl="0">
              <a:lnSpc>
                <a:spcPct val="100000"/>
              </a:lnSpc>
              <a:spcBef>
                <a:spcPts val="180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-Yiyecek İçeçek Hizmetleri Alanı</a:t>
            </a:r>
            <a:endParaRPr/>
          </a:p>
          <a:p>
            <a:pPr marL="273050" marR="0" lvl="0" indent="-273050" algn="l" rtl="0">
              <a:lnSpc>
                <a:spcPct val="100000"/>
              </a:lnSpc>
              <a:spcBef>
                <a:spcPts val="1800"/>
              </a:spcBef>
              <a:spcAft>
                <a:spcPts val="0"/>
              </a:spcAft>
              <a:buClr>
                <a:srgbClr val="0BD0D9"/>
              </a:buClr>
              <a:buSzPts val="3040"/>
              <a:buFont typeface="Noto Sans Symbols"/>
              <a:buNone/>
            </a:pPr>
            <a:r>
              <a:rPr lang="en-US" sz="3200" b="1" i="0" u="none">
                <a:solidFill>
                  <a:schemeClr val="dk1"/>
                </a:solidFill>
                <a:latin typeface="Constantia"/>
                <a:ea typeface="Constantia"/>
                <a:cs typeface="Constantia"/>
                <a:sym typeface="Constantia"/>
              </a:rPr>
              <a:t>-Büro Yönetimi Alanı</a:t>
            </a:r>
            <a:endParaRPr/>
          </a:p>
          <a:p>
            <a:pPr marL="273050" marR="0" lvl="0" indent="-80010" algn="l" rtl="0">
              <a:spcBef>
                <a:spcPts val="640"/>
              </a:spcBef>
              <a:spcAft>
                <a:spcPts val="0"/>
              </a:spcAft>
              <a:buClr>
                <a:srgbClr val="0BD0D9"/>
              </a:buClr>
              <a:buSzPts val="3040"/>
              <a:buFont typeface="Noto Sans Symbols"/>
              <a:buNone/>
            </a:pPr>
            <a:endParaRPr sz="3200" b="1" i="0" u="none">
              <a:solidFill>
                <a:schemeClr val="dk1"/>
              </a:solidFill>
              <a:latin typeface="Constantia"/>
              <a:ea typeface="Constantia"/>
              <a:cs typeface="Constantia"/>
              <a:sym typeface="Constantia"/>
            </a:endParaRPr>
          </a:p>
        </p:txBody>
      </p:sp>
      <p:sp>
        <p:nvSpPr>
          <p:cNvPr id="253" name="Google Shape;253;p34"/>
          <p:cNvSpPr txBox="1"/>
          <p:nvPr/>
        </p:nvSpPr>
        <p:spPr>
          <a:xfrm>
            <a:off x="428625" y="836612"/>
            <a:ext cx="8551800" cy="941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SzPts val="3600"/>
              <a:buFont typeface="Constantia"/>
              <a:buNone/>
            </a:pPr>
            <a:r>
              <a:rPr lang="en-US" sz="3600" b="1" i="0" u="none">
                <a:solidFill>
                  <a:schemeClr val="dk2"/>
                </a:solidFill>
                <a:latin typeface="Constantia"/>
                <a:ea typeface="Constantia"/>
                <a:cs typeface="Constantia"/>
                <a:sym typeface="Constantia"/>
              </a:rPr>
              <a:t>Okulumuzda Seçebileceğiniz Alanlar</a:t>
            </a:r>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p:cTn id="7" dur="500"/>
                                        <p:tgtEl>
                                          <p:spTgt spid="252"/>
                                        </p:tgtEl>
                                      </p:cBhvr>
                                    </p:animEffect>
                                  </p:childTnLst>
                                </p:cTn>
                              </p:par>
                              <p:par>
                                <p:cTn id="8" presetID="10" presetClass="entr" presetSubtype="0" fill="hold" nodeType="withEffect">
                                  <p:stCondLst>
                                    <p:cond delay="0"/>
                                  </p:stCondLst>
                                  <p:childTnLst>
                                    <p:set>
                                      <p:cBhvr>
                                        <p:cTn id="9" dur="1" fill="hold">
                                          <p:stCondLst>
                                            <p:cond delay="0"/>
                                          </p:stCondLst>
                                        </p:cTn>
                                        <p:tgtEl>
                                          <p:spTgt spid="252">
                                            <p:txEl>
                                              <p:pRg st="0" end="0"/>
                                            </p:txEl>
                                          </p:spTgt>
                                        </p:tgtEl>
                                        <p:attrNameLst>
                                          <p:attrName>style.visibility</p:attrName>
                                        </p:attrNameLst>
                                      </p:cBhvr>
                                      <p:to>
                                        <p:strVal val="visible"/>
                                      </p:to>
                                    </p:set>
                                    <p:animEffect transition="in" filter="fade">
                                      <p:cBhvr>
                                        <p:cTn id="10" dur="500"/>
                                        <p:tgtEl>
                                          <p:spTgt spid="25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52">
                                            <p:txEl>
                                              <p:pRg st="1" end="1"/>
                                            </p:txEl>
                                          </p:spTgt>
                                        </p:tgtEl>
                                        <p:attrNameLst>
                                          <p:attrName>style.visibility</p:attrName>
                                        </p:attrNameLst>
                                      </p:cBhvr>
                                      <p:to>
                                        <p:strVal val="visible"/>
                                      </p:to>
                                    </p:set>
                                    <p:animEffect transition="in" filter="fade">
                                      <p:cBhvr>
                                        <p:cTn id="13" dur="500"/>
                                        <p:tgtEl>
                                          <p:spTgt spid="252">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52">
                                            <p:txEl>
                                              <p:pRg st="2" end="2"/>
                                            </p:txEl>
                                          </p:spTgt>
                                        </p:tgtEl>
                                        <p:attrNameLst>
                                          <p:attrName>style.visibility</p:attrName>
                                        </p:attrNameLst>
                                      </p:cBhvr>
                                      <p:to>
                                        <p:strVal val="visible"/>
                                      </p:to>
                                    </p:set>
                                    <p:animEffect transition="in" filter="fade">
                                      <p:cBhvr>
                                        <p:cTn id="16" dur="500"/>
                                        <p:tgtEl>
                                          <p:spTgt spid="252">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52">
                                            <p:txEl>
                                              <p:pRg st="3" end="3"/>
                                            </p:txEl>
                                          </p:spTgt>
                                        </p:tgtEl>
                                        <p:attrNameLst>
                                          <p:attrName>style.visibility</p:attrName>
                                        </p:attrNameLst>
                                      </p:cBhvr>
                                      <p:to>
                                        <p:strVal val="visible"/>
                                      </p:to>
                                    </p:set>
                                    <p:animEffect transition="in" filter="fade">
                                      <p:cBhvr>
                                        <p:cTn id="19" dur="500"/>
                                        <p:tgtEl>
                                          <p:spTgt spid="252">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52">
                                            <p:txEl>
                                              <p:pRg st="4" end="4"/>
                                            </p:txEl>
                                          </p:spTgt>
                                        </p:tgtEl>
                                        <p:attrNameLst>
                                          <p:attrName>style.visibility</p:attrName>
                                        </p:attrNameLst>
                                      </p:cBhvr>
                                      <p:to>
                                        <p:strVal val="visible"/>
                                      </p:to>
                                    </p:set>
                                    <p:animEffect transition="in" filter="fade">
                                      <p:cBhvr>
                                        <p:cTn id="22" dur="500"/>
                                        <p:tgtEl>
                                          <p:spTgt spid="25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52">
                                            <p:txEl>
                                              <p:pRg st="5" end="5"/>
                                            </p:txEl>
                                          </p:spTgt>
                                        </p:tgtEl>
                                        <p:attrNameLst>
                                          <p:attrName>style.visibility</p:attrName>
                                        </p:attrNameLst>
                                      </p:cBhvr>
                                      <p:to>
                                        <p:strVal val="visible"/>
                                      </p:to>
                                    </p:set>
                                    <p:animEffect transition="in" filter="fade">
                                      <p:cBhvr>
                                        <p:cTn id="25" dur="500"/>
                                        <p:tgtEl>
                                          <p:spTgt spid="25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52">
                                            <p:txEl>
                                              <p:pRg st="6" end="6"/>
                                            </p:txEl>
                                          </p:spTgt>
                                        </p:tgtEl>
                                        <p:attrNameLst>
                                          <p:attrName>style.visibility</p:attrName>
                                        </p:attrNameLst>
                                      </p:cBhvr>
                                      <p:to>
                                        <p:strVal val="visible"/>
                                      </p:to>
                                    </p:set>
                                    <p:animEffect transition="in" filter="fade">
                                      <p:cBhvr>
                                        <p:cTn id="28" dur="500"/>
                                        <p:tgtEl>
                                          <p:spTgt spid="2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5"/>
          <p:cNvSpPr txBox="1">
            <a:spLocks noGrp="1"/>
          </p:cNvSpPr>
          <p:nvPr>
            <p:ph type="body" idx="1"/>
          </p:nvPr>
        </p:nvSpPr>
        <p:spPr>
          <a:xfrm>
            <a:off x="684212" y="2060575"/>
            <a:ext cx="5111700" cy="45372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Alanın Altında Yer Alan Dallar</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1- Modelistlik</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2- Deri Giyim</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3- Erkek Terziliği</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4- Hazır Giyim Model Makineciliği</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5- İç Giyim Modelistliği</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6- Kadın Terziliği</a:t>
            </a:r>
            <a:endParaRPr/>
          </a:p>
          <a:p>
            <a:pPr marL="273050" marR="0" lvl="0" indent="-273050" algn="l" rtl="0">
              <a:lnSpc>
                <a:spcPct val="10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7- Konfeksiyon Makineleri Bakım Onarım</a:t>
            </a:r>
            <a:endParaRPr/>
          </a:p>
        </p:txBody>
      </p:sp>
      <p:sp>
        <p:nvSpPr>
          <p:cNvPr id="259" name="Google Shape;259;p35"/>
          <p:cNvSpPr txBox="1"/>
          <p:nvPr/>
        </p:nvSpPr>
        <p:spPr>
          <a:xfrm>
            <a:off x="285750" y="836612"/>
            <a:ext cx="8694600" cy="941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SzPts val="4500"/>
              <a:buFont typeface="Tahoma"/>
              <a:buNone/>
            </a:pPr>
            <a:r>
              <a:rPr lang="en-US" sz="4500" b="0" i="0" u="none">
                <a:solidFill>
                  <a:schemeClr val="dk2"/>
                </a:solidFill>
                <a:latin typeface="Tahoma"/>
                <a:ea typeface="Tahoma"/>
                <a:cs typeface="Tahoma"/>
                <a:sym typeface="Tahoma"/>
              </a:rPr>
              <a:t>MODA TASARIM TEKNOLOJİLERİ</a:t>
            </a:r>
            <a:endParaRPr/>
          </a:p>
        </p:txBody>
      </p:sp>
      <p:pic>
        <p:nvPicPr>
          <p:cNvPr id="260" name="Google Shape;260;p35" descr="untitled6"/>
          <p:cNvPicPr preferRelativeResize="0"/>
          <p:nvPr/>
        </p:nvPicPr>
        <p:blipFill rotWithShape="1">
          <a:blip r:embed="rId3">
            <a:alphaModFix/>
          </a:blip>
          <a:srcRect/>
          <a:stretch/>
        </p:blipFill>
        <p:spPr>
          <a:xfrm>
            <a:off x="6084887" y="2492375"/>
            <a:ext cx="2390775" cy="3313112"/>
          </a:xfrm>
          <a:prstGeom prst="rect">
            <a:avLst/>
          </a:prstGeom>
          <a:noFill/>
          <a:ln>
            <a:noFill/>
          </a:ln>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8">
                                            <p:txEl>
                                              <p:pRg st="0" end="0"/>
                                            </p:txEl>
                                          </p:spTgt>
                                        </p:tgtEl>
                                        <p:attrNameLst>
                                          <p:attrName>style.visibility</p:attrName>
                                        </p:attrNameLst>
                                      </p:cBhvr>
                                      <p:to>
                                        <p:strVal val="visible"/>
                                      </p:to>
                                    </p:set>
                                    <p:animEffect transition="in" filter="fade">
                                      <p:cBhvr>
                                        <p:cTn id="7" dur="500"/>
                                        <p:tgtEl>
                                          <p:spTgt spid="25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58">
                                            <p:txEl>
                                              <p:pRg st="1" end="1"/>
                                            </p:txEl>
                                          </p:spTgt>
                                        </p:tgtEl>
                                        <p:attrNameLst>
                                          <p:attrName>style.visibility</p:attrName>
                                        </p:attrNameLst>
                                      </p:cBhvr>
                                      <p:to>
                                        <p:strVal val="visible"/>
                                      </p:to>
                                    </p:set>
                                    <p:animEffect transition="in" filter="fade">
                                      <p:cBhvr>
                                        <p:cTn id="10" dur="500"/>
                                        <p:tgtEl>
                                          <p:spTgt spid="25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58">
                                            <p:txEl>
                                              <p:pRg st="2" end="2"/>
                                            </p:txEl>
                                          </p:spTgt>
                                        </p:tgtEl>
                                        <p:attrNameLst>
                                          <p:attrName>style.visibility</p:attrName>
                                        </p:attrNameLst>
                                      </p:cBhvr>
                                      <p:to>
                                        <p:strVal val="visible"/>
                                      </p:to>
                                    </p:set>
                                    <p:animEffect transition="in" filter="fade">
                                      <p:cBhvr>
                                        <p:cTn id="13" dur="500"/>
                                        <p:tgtEl>
                                          <p:spTgt spid="25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58">
                                            <p:txEl>
                                              <p:pRg st="3" end="3"/>
                                            </p:txEl>
                                          </p:spTgt>
                                        </p:tgtEl>
                                        <p:attrNameLst>
                                          <p:attrName>style.visibility</p:attrName>
                                        </p:attrNameLst>
                                      </p:cBhvr>
                                      <p:to>
                                        <p:strVal val="visible"/>
                                      </p:to>
                                    </p:set>
                                    <p:animEffect transition="in" filter="fade">
                                      <p:cBhvr>
                                        <p:cTn id="16" dur="500"/>
                                        <p:tgtEl>
                                          <p:spTgt spid="25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58">
                                            <p:txEl>
                                              <p:pRg st="4" end="4"/>
                                            </p:txEl>
                                          </p:spTgt>
                                        </p:tgtEl>
                                        <p:attrNameLst>
                                          <p:attrName>style.visibility</p:attrName>
                                        </p:attrNameLst>
                                      </p:cBhvr>
                                      <p:to>
                                        <p:strVal val="visible"/>
                                      </p:to>
                                    </p:set>
                                    <p:animEffect transition="in" filter="fade">
                                      <p:cBhvr>
                                        <p:cTn id="19" dur="500"/>
                                        <p:tgtEl>
                                          <p:spTgt spid="25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58">
                                            <p:txEl>
                                              <p:pRg st="5" end="5"/>
                                            </p:txEl>
                                          </p:spTgt>
                                        </p:tgtEl>
                                        <p:attrNameLst>
                                          <p:attrName>style.visibility</p:attrName>
                                        </p:attrNameLst>
                                      </p:cBhvr>
                                      <p:to>
                                        <p:strVal val="visible"/>
                                      </p:to>
                                    </p:set>
                                    <p:animEffect transition="in" filter="fade">
                                      <p:cBhvr>
                                        <p:cTn id="22" dur="500"/>
                                        <p:tgtEl>
                                          <p:spTgt spid="25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58">
                                            <p:txEl>
                                              <p:pRg st="6" end="6"/>
                                            </p:txEl>
                                          </p:spTgt>
                                        </p:tgtEl>
                                        <p:attrNameLst>
                                          <p:attrName>style.visibility</p:attrName>
                                        </p:attrNameLst>
                                      </p:cBhvr>
                                      <p:to>
                                        <p:strVal val="visible"/>
                                      </p:to>
                                    </p:set>
                                    <p:animEffect transition="in" filter="fade">
                                      <p:cBhvr>
                                        <p:cTn id="25" dur="500"/>
                                        <p:tgtEl>
                                          <p:spTgt spid="25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58">
                                            <p:txEl>
                                              <p:pRg st="7" end="7"/>
                                            </p:txEl>
                                          </p:spTgt>
                                        </p:tgtEl>
                                        <p:attrNameLst>
                                          <p:attrName>style.visibility</p:attrName>
                                        </p:attrNameLst>
                                      </p:cBhvr>
                                      <p:to>
                                        <p:strVal val="visible"/>
                                      </p:to>
                                    </p:set>
                                    <p:animEffect transition="in" filter="fade">
                                      <p:cBhvr>
                                        <p:cTn id="28" dur="500"/>
                                        <p:tgtEl>
                                          <p:spTgt spid="2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6"/>
          <p:cNvSpPr txBox="1">
            <a:spLocks noGrp="1"/>
          </p:cNvSpPr>
          <p:nvPr>
            <p:ph type="body" idx="1"/>
          </p:nvPr>
        </p:nvSpPr>
        <p:spPr>
          <a:xfrm>
            <a:off x="312737" y="1844675"/>
            <a:ext cx="4321200" cy="4537200"/>
          </a:xfrm>
          <a:prstGeom prst="rect">
            <a:avLst/>
          </a:prstGeom>
          <a:noFill/>
          <a:ln>
            <a:noFill/>
          </a:ln>
        </p:spPr>
        <p:txBody>
          <a:bodyPr spcFirstLastPara="1" wrap="square" lIns="91425" tIns="45700" rIns="91425" bIns="45700" anchor="t" anchorCtr="0">
            <a:normAutofit/>
          </a:bodyPr>
          <a:lstStyle/>
          <a:p>
            <a:pPr marL="273050" marR="0" lvl="0" indent="-273050" algn="ctr" rtl="0">
              <a:lnSpc>
                <a:spcPct val="90000"/>
              </a:lnSpc>
              <a:spcBef>
                <a:spcPts val="0"/>
              </a:spcBef>
              <a:spcAft>
                <a:spcPts val="0"/>
              </a:spcAft>
              <a:buClr>
                <a:srgbClr val="0BD0D9"/>
              </a:buClr>
              <a:buSzPts val="2470"/>
              <a:buFont typeface="Noto Sans Symbols"/>
              <a:buNone/>
            </a:pPr>
            <a:r>
              <a:rPr lang="en-US" sz="2600" b="1" i="0" u="none">
                <a:solidFill>
                  <a:schemeClr val="dk1"/>
                </a:solidFill>
                <a:latin typeface="Constantia"/>
                <a:ea typeface="Constantia"/>
                <a:cs typeface="Constantia"/>
                <a:sym typeface="Constantia"/>
              </a:rPr>
              <a:t>İş Bulma İmkânları</a:t>
            </a:r>
            <a:endParaRPr/>
          </a:p>
          <a:p>
            <a:pPr marL="273050" marR="0" lvl="0" indent="-273050" algn="ctr" rtl="0">
              <a:lnSpc>
                <a:spcPct val="90000"/>
              </a:lnSpc>
              <a:spcBef>
                <a:spcPts val="380"/>
              </a:spcBef>
              <a:spcAft>
                <a:spcPts val="0"/>
              </a:spcAft>
              <a:buClr>
                <a:srgbClr val="0BD0D9"/>
              </a:buClr>
              <a:buSzPts val="1805"/>
              <a:buFont typeface="Noto Sans Symbols"/>
              <a:buNone/>
            </a:pPr>
            <a:r>
              <a:rPr lang="en-US" sz="1900" b="1" i="0" u="none">
                <a:solidFill>
                  <a:schemeClr val="dk1"/>
                </a:solidFill>
                <a:latin typeface="Constantia"/>
                <a:ea typeface="Constantia"/>
                <a:cs typeface="Constantia"/>
                <a:sym typeface="Constantia"/>
              </a:rPr>
              <a:t>     </a:t>
            </a:r>
            <a:endParaRPr/>
          </a:p>
          <a:p>
            <a:pPr marL="273050" marR="0" lvl="0" indent="-273050" algn="ctr" rtl="0">
              <a:lnSpc>
                <a:spcPct val="90000"/>
              </a:lnSpc>
              <a:spcBef>
                <a:spcPts val="380"/>
              </a:spcBef>
              <a:spcAft>
                <a:spcPts val="0"/>
              </a:spcAft>
              <a:buClr>
                <a:srgbClr val="0BD0D9"/>
              </a:buClr>
              <a:buSzPts val="1805"/>
              <a:buFont typeface="Noto Sans Symbols"/>
              <a:buNone/>
            </a:pPr>
            <a:r>
              <a:rPr lang="en-US" sz="1900" b="1" i="0" u="none">
                <a:solidFill>
                  <a:schemeClr val="dk1"/>
                </a:solidFill>
                <a:latin typeface="Constantia"/>
                <a:ea typeface="Constantia"/>
                <a:cs typeface="Constantia"/>
                <a:sym typeface="Constantia"/>
              </a:rPr>
              <a:t>     </a:t>
            </a:r>
            <a:r>
              <a:rPr lang="en-US" sz="1900" b="0" i="0" u="none">
                <a:solidFill>
                  <a:schemeClr val="dk1"/>
                </a:solidFill>
                <a:latin typeface="Constantia"/>
                <a:ea typeface="Constantia"/>
                <a:cs typeface="Constantia"/>
                <a:sym typeface="Constantia"/>
              </a:rPr>
              <a:t>Moda Tasarım Teknolojileri alanını bitiren kişiler hazır giyim ve ısmarlama giyim, giyim aksesuarı üzerine çalışan işletmelerde (tekstil, deri, triko...), model hazırlama, kalıp hazırlama, üretim, pazarlama ve kalite kontrol birimlerinde görev alabilirler. Ar-Ge (ürün geliştirme) çalışmalarını yürütebilirler.</a:t>
            </a:r>
            <a:br>
              <a:rPr lang="en-US" sz="1900" b="0" i="0" u="none">
                <a:solidFill>
                  <a:schemeClr val="dk1"/>
                </a:solidFill>
                <a:latin typeface="Constantia"/>
                <a:ea typeface="Constantia"/>
                <a:cs typeface="Constantia"/>
                <a:sym typeface="Constantia"/>
              </a:rPr>
            </a:br>
            <a:br>
              <a:rPr lang="en-US" sz="1900" b="0" i="0" u="none">
                <a:solidFill>
                  <a:schemeClr val="dk1"/>
                </a:solidFill>
                <a:latin typeface="Constantia"/>
                <a:ea typeface="Constantia"/>
                <a:cs typeface="Constantia"/>
                <a:sym typeface="Constantia"/>
              </a:rPr>
            </a:br>
            <a:r>
              <a:rPr lang="en-US" sz="1900" b="0" i="0" u="none">
                <a:solidFill>
                  <a:schemeClr val="dk1"/>
                </a:solidFill>
                <a:latin typeface="Constantia"/>
                <a:ea typeface="Constantia"/>
                <a:cs typeface="Constantia"/>
                <a:sym typeface="Constantia"/>
              </a:rPr>
              <a:t>İstemesi durumunda kendi işyerini de açabilirler.</a:t>
            </a:r>
            <a:br>
              <a:rPr lang="en-US" sz="1900" b="0" i="0" u="none">
                <a:solidFill>
                  <a:schemeClr val="dk1"/>
                </a:solidFill>
                <a:latin typeface="Constantia"/>
                <a:ea typeface="Constantia"/>
                <a:cs typeface="Constantia"/>
                <a:sym typeface="Constantia"/>
              </a:rPr>
            </a:br>
            <a:endParaRPr/>
          </a:p>
        </p:txBody>
      </p:sp>
      <p:sp>
        <p:nvSpPr>
          <p:cNvPr id="266" name="Google Shape;266;p36"/>
          <p:cNvSpPr txBox="1"/>
          <p:nvPr/>
        </p:nvSpPr>
        <p:spPr>
          <a:xfrm>
            <a:off x="285750" y="836612"/>
            <a:ext cx="8694600" cy="941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SzPts val="4400"/>
              <a:buFont typeface="Tahoma"/>
              <a:buNone/>
            </a:pPr>
            <a:r>
              <a:rPr lang="en-US" sz="4400" b="0" i="0" u="none">
                <a:solidFill>
                  <a:schemeClr val="dk2"/>
                </a:solidFill>
                <a:latin typeface="Tahoma"/>
                <a:ea typeface="Tahoma"/>
                <a:cs typeface="Tahoma"/>
                <a:sym typeface="Tahoma"/>
              </a:rPr>
              <a:t>MODA TASARIM TEKNOLOJİLERİ</a:t>
            </a:r>
            <a:endParaRPr/>
          </a:p>
        </p:txBody>
      </p:sp>
      <p:pic>
        <p:nvPicPr>
          <p:cNvPr id="267" name="Google Shape;267;p36" descr="RR3PSCAT8313KCAPSXED3CANYFEPRCAC3QLB6CA38GGOHCAV1HYTKCAYQZF39CAKWKV0VCAHD94ERCALH322SCAU8MH7RCACIFSMPCA10YOHUCAKLPLSKCA149R17CANVM9TOCAZ0TN2WCAY7Y3L9CAR3GSXY"/>
          <p:cNvPicPr preferRelativeResize="0"/>
          <p:nvPr/>
        </p:nvPicPr>
        <p:blipFill rotWithShape="1">
          <a:blip r:embed="rId3">
            <a:alphaModFix/>
          </a:blip>
          <a:srcRect/>
          <a:stretch/>
        </p:blipFill>
        <p:spPr>
          <a:xfrm>
            <a:off x="5000625" y="2571750"/>
            <a:ext cx="3336925" cy="3455987"/>
          </a:xfrm>
          <a:prstGeom prst="rect">
            <a:avLst/>
          </a:prstGeom>
          <a:noFill/>
          <a:ln>
            <a:noFill/>
          </a:ln>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5">
                                            <p:txEl>
                                              <p:pRg st="0" end="0"/>
                                            </p:txEl>
                                          </p:spTgt>
                                        </p:tgtEl>
                                        <p:attrNameLst>
                                          <p:attrName>style.visibility</p:attrName>
                                        </p:attrNameLst>
                                      </p:cBhvr>
                                      <p:to>
                                        <p:strVal val="visible"/>
                                      </p:to>
                                    </p:set>
                                    <p:animEffect transition="in" filter="fade">
                                      <p:cBhvr>
                                        <p:cTn id="7" dur="500"/>
                                        <p:tgtEl>
                                          <p:spTgt spid="26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65">
                                            <p:txEl>
                                              <p:pRg st="1" end="1"/>
                                            </p:txEl>
                                          </p:spTgt>
                                        </p:tgtEl>
                                        <p:attrNameLst>
                                          <p:attrName>style.visibility</p:attrName>
                                        </p:attrNameLst>
                                      </p:cBhvr>
                                      <p:to>
                                        <p:strVal val="visible"/>
                                      </p:to>
                                    </p:set>
                                    <p:animEffect transition="in" filter="fade">
                                      <p:cBhvr>
                                        <p:cTn id="10" dur="500"/>
                                        <p:tgtEl>
                                          <p:spTgt spid="26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65">
                                            <p:txEl>
                                              <p:pRg st="2" end="2"/>
                                            </p:txEl>
                                          </p:spTgt>
                                        </p:tgtEl>
                                        <p:attrNameLst>
                                          <p:attrName>style.visibility</p:attrName>
                                        </p:attrNameLst>
                                      </p:cBhvr>
                                      <p:to>
                                        <p:strVal val="visible"/>
                                      </p:to>
                                    </p:set>
                                    <p:animEffect transition="in" filter="fade">
                                      <p:cBhvr>
                                        <p:cTn id="13" dur="500"/>
                                        <p:tgtEl>
                                          <p:spTgt spid="2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7"/>
          <p:cNvSpPr txBox="1">
            <a:spLocks noGrp="1"/>
          </p:cNvSpPr>
          <p:nvPr>
            <p:ph type="body" idx="1"/>
          </p:nvPr>
        </p:nvSpPr>
        <p:spPr>
          <a:xfrm>
            <a:off x="182562" y="1924050"/>
            <a:ext cx="8785200" cy="5025900"/>
          </a:xfrm>
          <a:prstGeom prst="rect">
            <a:avLst/>
          </a:prstGeom>
          <a:noFill/>
          <a:ln>
            <a:noFill/>
          </a:ln>
        </p:spPr>
        <p:txBody>
          <a:bodyPr spcFirstLastPara="1" wrap="square" lIns="91425" tIns="45700" rIns="91425" bIns="45700" anchor="t" anchorCtr="0">
            <a:noAutofit/>
          </a:bodyPr>
          <a:lstStyle/>
          <a:p>
            <a:pPr marL="273050" marR="0" lvl="0" indent="-273050" algn="ctr" rtl="0">
              <a:lnSpc>
                <a:spcPct val="100000"/>
              </a:lnSpc>
              <a:spcBef>
                <a:spcPts val="0"/>
              </a:spcBef>
              <a:spcAft>
                <a:spcPts val="0"/>
              </a:spcAft>
              <a:buClr>
                <a:srgbClr val="0BD0D9"/>
              </a:buClr>
              <a:buSzPts val="3420"/>
              <a:buFont typeface="Noto Sans Symbols"/>
              <a:buNone/>
            </a:pPr>
            <a:r>
              <a:rPr lang="en-US" sz="3600" b="1" i="0" u="none">
                <a:solidFill>
                  <a:schemeClr val="dk1"/>
                </a:solidFill>
                <a:latin typeface="Constantia"/>
                <a:ea typeface="Constantia"/>
                <a:cs typeface="Constantia"/>
                <a:sym typeface="Constantia"/>
              </a:rPr>
              <a:t>    </a:t>
            </a:r>
            <a:r>
              <a:rPr lang="en-US" sz="3600" b="1" i="0" u="sng">
                <a:solidFill>
                  <a:schemeClr val="dk1"/>
                </a:solidFill>
                <a:latin typeface="Constantia"/>
                <a:ea typeface="Constantia"/>
                <a:cs typeface="Constantia"/>
                <a:sym typeface="Constantia"/>
              </a:rPr>
              <a:t>Ek puan alınacak ön lisans bölümler</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Ayakkabı Tasarım ve Üretimi</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Deri Konfeksiyon</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Deri Teknolojisi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Ev Tekstili Tasarımı</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Geleneksel El Sanatları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Giyim Üretim Teknolojisi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Halıcılık ve Kilimcilik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Kuyumculuk ve Takı Tasarımı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Moda Tasarımı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Moda Yönetimi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Sahne ve Dekor Tasarımı </a:t>
            </a:r>
            <a:endParaRPr/>
          </a:p>
          <a:p>
            <a:pPr marL="273050" marR="0" lvl="0" indent="-273050" algn="l" rtl="0">
              <a:lnSpc>
                <a:spcPct val="100000"/>
              </a:lnSpc>
              <a:spcBef>
                <a:spcPts val="360"/>
              </a:spcBef>
              <a:spcAft>
                <a:spcPts val="0"/>
              </a:spcAft>
              <a:buClr>
                <a:srgbClr val="0BD0D9"/>
              </a:buClr>
              <a:buSzPts val="1710"/>
              <a:buFont typeface="Noto Sans Symbols"/>
              <a:buNone/>
            </a:pPr>
            <a:r>
              <a:rPr lang="en-US" sz="1800" b="1" i="0" u="none">
                <a:solidFill>
                  <a:schemeClr val="dk1"/>
                </a:solidFill>
                <a:latin typeface="Constantia"/>
                <a:ea typeface="Constantia"/>
                <a:cs typeface="Constantia"/>
                <a:sym typeface="Constantia"/>
              </a:rPr>
              <a:t>Tekstil Teknolojisi</a:t>
            </a:r>
            <a:endParaRPr/>
          </a:p>
          <a:p>
            <a:pPr marL="273050" marR="0" lvl="0" indent="-273050" algn="l" rtl="0">
              <a:lnSpc>
                <a:spcPct val="100000"/>
              </a:lnSpc>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a:p>
            <a:pPr marL="273050" marR="0" lvl="0" indent="-273050" algn="l" rtl="0">
              <a:lnSpc>
                <a:spcPct val="100000"/>
              </a:lnSpc>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a:p>
            <a:pPr marL="273050" marR="0" lvl="0" indent="-152400" algn="l" rtl="0">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p:txBody>
      </p:sp>
      <p:sp>
        <p:nvSpPr>
          <p:cNvPr id="273" name="Google Shape;273;p37"/>
          <p:cNvSpPr txBox="1"/>
          <p:nvPr/>
        </p:nvSpPr>
        <p:spPr>
          <a:xfrm>
            <a:off x="304800" y="908050"/>
            <a:ext cx="8694600" cy="857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SzPts val="4500"/>
              <a:buFont typeface="Tahoma"/>
              <a:buNone/>
            </a:pPr>
            <a:r>
              <a:rPr lang="en-US" sz="4500" b="0" i="0" u="none">
                <a:solidFill>
                  <a:schemeClr val="dk2"/>
                </a:solidFill>
                <a:latin typeface="Tahoma"/>
                <a:ea typeface="Tahoma"/>
                <a:cs typeface="Tahoma"/>
                <a:sym typeface="Tahoma"/>
              </a:rPr>
              <a:t>MODA TASARIM TEKNOLOJİLERİ</a:t>
            </a:r>
            <a:endParaRPr/>
          </a:p>
        </p:txBody>
      </p:sp>
      <p:pic>
        <p:nvPicPr>
          <p:cNvPr id="274" name="Google Shape;274;p37" descr="H:\2013 bölüm fotoğrafları\giyim\DSCI0058.JPG"/>
          <p:cNvPicPr preferRelativeResize="0"/>
          <p:nvPr/>
        </p:nvPicPr>
        <p:blipFill rotWithShape="1">
          <a:blip r:embed="rId3">
            <a:alphaModFix/>
          </a:blip>
          <a:srcRect/>
          <a:stretch/>
        </p:blipFill>
        <p:spPr>
          <a:xfrm>
            <a:off x="6011862" y="2781300"/>
            <a:ext cx="2460626" cy="3311525"/>
          </a:xfrm>
          <a:prstGeom prst="rect">
            <a:avLst/>
          </a:prstGeom>
          <a:noFill/>
          <a:ln>
            <a:noFill/>
          </a:ln>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2">
                                            <p:txEl>
                                              <p:pRg st="0" end="0"/>
                                            </p:txEl>
                                          </p:spTgt>
                                        </p:tgtEl>
                                        <p:attrNameLst>
                                          <p:attrName>style.visibility</p:attrName>
                                        </p:attrNameLst>
                                      </p:cBhvr>
                                      <p:to>
                                        <p:strVal val="visible"/>
                                      </p:to>
                                    </p:set>
                                    <p:animEffect transition="in" filter="fade">
                                      <p:cBhvr>
                                        <p:cTn id="7" dur="500"/>
                                        <p:tgtEl>
                                          <p:spTgt spid="27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72">
                                            <p:txEl>
                                              <p:pRg st="1" end="1"/>
                                            </p:txEl>
                                          </p:spTgt>
                                        </p:tgtEl>
                                        <p:attrNameLst>
                                          <p:attrName>style.visibility</p:attrName>
                                        </p:attrNameLst>
                                      </p:cBhvr>
                                      <p:to>
                                        <p:strVal val="visible"/>
                                      </p:to>
                                    </p:set>
                                    <p:animEffect transition="in" filter="fade">
                                      <p:cBhvr>
                                        <p:cTn id="10" dur="500"/>
                                        <p:tgtEl>
                                          <p:spTgt spid="27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72">
                                            <p:txEl>
                                              <p:pRg st="2" end="2"/>
                                            </p:txEl>
                                          </p:spTgt>
                                        </p:tgtEl>
                                        <p:attrNameLst>
                                          <p:attrName>style.visibility</p:attrName>
                                        </p:attrNameLst>
                                      </p:cBhvr>
                                      <p:to>
                                        <p:strVal val="visible"/>
                                      </p:to>
                                    </p:set>
                                    <p:animEffect transition="in" filter="fade">
                                      <p:cBhvr>
                                        <p:cTn id="13" dur="500"/>
                                        <p:tgtEl>
                                          <p:spTgt spid="27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72">
                                            <p:txEl>
                                              <p:pRg st="3" end="3"/>
                                            </p:txEl>
                                          </p:spTgt>
                                        </p:tgtEl>
                                        <p:attrNameLst>
                                          <p:attrName>style.visibility</p:attrName>
                                        </p:attrNameLst>
                                      </p:cBhvr>
                                      <p:to>
                                        <p:strVal val="visible"/>
                                      </p:to>
                                    </p:set>
                                    <p:animEffect transition="in" filter="fade">
                                      <p:cBhvr>
                                        <p:cTn id="16" dur="500"/>
                                        <p:tgtEl>
                                          <p:spTgt spid="27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72">
                                            <p:txEl>
                                              <p:pRg st="4" end="4"/>
                                            </p:txEl>
                                          </p:spTgt>
                                        </p:tgtEl>
                                        <p:attrNameLst>
                                          <p:attrName>style.visibility</p:attrName>
                                        </p:attrNameLst>
                                      </p:cBhvr>
                                      <p:to>
                                        <p:strVal val="visible"/>
                                      </p:to>
                                    </p:set>
                                    <p:animEffect transition="in" filter="fade">
                                      <p:cBhvr>
                                        <p:cTn id="19" dur="500"/>
                                        <p:tgtEl>
                                          <p:spTgt spid="27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72">
                                            <p:txEl>
                                              <p:pRg st="5" end="5"/>
                                            </p:txEl>
                                          </p:spTgt>
                                        </p:tgtEl>
                                        <p:attrNameLst>
                                          <p:attrName>style.visibility</p:attrName>
                                        </p:attrNameLst>
                                      </p:cBhvr>
                                      <p:to>
                                        <p:strVal val="visible"/>
                                      </p:to>
                                    </p:set>
                                    <p:animEffect transition="in" filter="fade">
                                      <p:cBhvr>
                                        <p:cTn id="22" dur="500"/>
                                        <p:tgtEl>
                                          <p:spTgt spid="27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72">
                                            <p:txEl>
                                              <p:pRg st="6" end="6"/>
                                            </p:txEl>
                                          </p:spTgt>
                                        </p:tgtEl>
                                        <p:attrNameLst>
                                          <p:attrName>style.visibility</p:attrName>
                                        </p:attrNameLst>
                                      </p:cBhvr>
                                      <p:to>
                                        <p:strVal val="visible"/>
                                      </p:to>
                                    </p:set>
                                    <p:animEffect transition="in" filter="fade">
                                      <p:cBhvr>
                                        <p:cTn id="25" dur="500"/>
                                        <p:tgtEl>
                                          <p:spTgt spid="27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72">
                                            <p:txEl>
                                              <p:pRg st="7" end="7"/>
                                            </p:txEl>
                                          </p:spTgt>
                                        </p:tgtEl>
                                        <p:attrNameLst>
                                          <p:attrName>style.visibility</p:attrName>
                                        </p:attrNameLst>
                                      </p:cBhvr>
                                      <p:to>
                                        <p:strVal val="visible"/>
                                      </p:to>
                                    </p:set>
                                    <p:animEffect transition="in" filter="fade">
                                      <p:cBhvr>
                                        <p:cTn id="28" dur="500"/>
                                        <p:tgtEl>
                                          <p:spTgt spid="27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72">
                                            <p:txEl>
                                              <p:pRg st="8" end="8"/>
                                            </p:txEl>
                                          </p:spTgt>
                                        </p:tgtEl>
                                        <p:attrNameLst>
                                          <p:attrName>style.visibility</p:attrName>
                                        </p:attrNameLst>
                                      </p:cBhvr>
                                      <p:to>
                                        <p:strVal val="visible"/>
                                      </p:to>
                                    </p:set>
                                    <p:animEffect transition="in" filter="fade">
                                      <p:cBhvr>
                                        <p:cTn id="31" dur="500"/>
                                        <p:tgtEl>
                                          <p:spTgt spid="27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72">
                                            <p:txEl>
                                              <p:pRg st="9" end="9"/>
                                            </p:txEl>
                                          </p:spTgt>
                                        </p:tgtEl>
                                        <p:attrNameLst>
                                          <p:attrName>style.visibility</p:attrName>
                                        </p:attrNameLst>
                                      </p:cBhvr>
                                      <p:to>
                                        <p:strVal val="visible"/>
                                      </p:to>
                                    </p:set>
                                    <p:animEffect transition="in" filter="fade">
                                      <p:cBhvr>
                                        <p:cTn id="34" dur="500"/>
                                        <p:tgtEl>
                                          <p:spTgt spid="27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72">
                                            <p:txEl>
                                              <p:pRg st="10" end="10"/>
                                            </p:txEl>
                                          </p:spTgt>
                                        </p:tgtEl>
                                        <p:attrNameLst>
                                          <p:attrName>style.visibility</p:attrName>
                                        </p:attrNameLst>
                                      </p:cBhvr>
                                      <p:to>
                                        <p:strVal val="visible"/>
                                      </p:to>
                                    </p:set>
                                    <p:animEffect transition="in" filter="fade">
                                      <p:cBhvr>
                                        <p:cTn id="37" dur="500"/>
                                        <p:tgtEl>
                                          <p:spTgt spid="272">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72">
                                            <p:txEl>
                                              <p:pRg st="11" end="11"/>
                                            </p:txEl>
                                          </p:spTgt>
                                        </p:tgtEl>
                                        <p:attrNameLst>
                                          <p:attrName>style.visibility</p:attrName>
                                        </p:attrNameLst>
                                      </p:cBhvr>
                                      <p:to>
                                        <p:strVal val="visible"/>
                                      </p:to>
                                    </p:set>
                                    <p:animEffect transition="in" filter="fade">
                                      <p:cBhvr>
                                        <p:cTn id="40" dur="500"/>
                                        <p:tgtEl>
                                          <p:spTgt spid="272">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72">
                                            <p:txEl>
                                              <p:pRg st="12" end="12"/>
                                            </p:txEl>
                                          </p:spTgt>
                                        </p:tgtEl>
                                        <p:attrNameLst>
                                          <p:attrName>style.visibility</p:attrName>
                                        </p:attrNameLst>
                                      </p:cBhvr>
                                      <p:to>
                                        <p:strVal val="visible"/>
                                      </p:to>
                                    </p:set>
                                    <p:animEffect transition="in" filter="fade">
                                      <p:cBhvr>
                                        <p:cTn id="43" dur="500"/>
                                        <p:tgtEl>
                                          <p:spTgt spid="272">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72">
                                            <p:txEl>
                                              <p:pRg st="13" end="13"/>
                                            </p:txEl>
                                          </p:spTgt>
                                        </p:tgtEl>
                                        <p:attrNameLst>
                                          <p:attrName>style.visibility</p:attrName>
                                        </p:attrNameLst>
                                      </p:cBhvr>
                                      <p:to>
                                        <p:strVal val="visible"/>
                                      </p:to>
                                    </p:set>
                                    <p:animEffect transition="in" filter="fade">
                                      <p:cBhvr>
                                        <p:cTn id="46" dur="500"/>
                                        <p:tgtEl>
                                          <p:spTgt spid="272">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272">
                                            <p:txEl>
                                              <p:pRg st="14" end="14"/>
                                            </p:txEl>
                                          </p:spTgt>
                                        </p:tgtEl>
                                        <p:attrNameLst>
                                          <p:attrName>style.visibility</p:attrName>
                                        </p:attrNameLst>
                                      </p:cBhvr>
                                      <p:to>
                                        <p:strVal val="visible"/>
                                      </p:to>
                                    </p:set>
                                    <p:animEffect transition="in" filter="fade">
                                      <p:cBhvr>
                                        <p:cTn id="49" dur="500"/>
                                        <p:tgtEl>
                                          <p:spTgt spid="272">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272">
                                            <p:txEl>
                                              <p:pRg st="15" end="15"/>
                                            </p:txEl>
                                          </p:spTgt>
                                        </p:tgtEl>
                                        <p:attrNameLst>
                                          <p:attrName>style.visibility</p:attrName>
                                        </p:attrNameLst>
                                      </p:cBhvr>
                                      <p:to>
                                        <p:strVal val="visible"/>
                                      </p:to>
                                    </p:set>
                                    <p:animEffect transition="in" filter="fade">
                                      <p:cBhvr>
                                        <p:cTn id="52" dur="500"/>
                                        <p:tgtEl>
                                          <p:spTgt spid="27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8"/>
          <p:cNvSpPr txBox="1">
            <a:spLocks noGrp="1"/>
          </p:cNvSpPr>
          <p:nvPr>
            <p:ph type="title" idx="4294967295"/>
          </p:nvPr>
        </p:nvSpPr>
        <p:spPr>
          <a:xfrm>
            <a:off x="1350962" y="214312"/>
            <a:ext cx="7793100" cy="14622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1" i="0" u="none" strike="noStrike" cap="none">
                <a:solidFill>
                  <a:schemeClr val="dk2"/>
                </a:solidFill>
                <a:latin typeface="Calibri"/>
                <a:ea typeface="Calibri"/>
                <a:cs typeface="Calibri"/>
                <a:sym typeface="Calibri"/>
              </a:rPr>
              <a:t>ÇOCUK GELİŞİMİ VE EĞİTİMİ</a:t>
            </a:r>
            <a:endParaRPr/>
          </a:p>
        </p:txBody>
      </p:sp>
      <p:sp>
        <p:nvSpPr>
          <p:cNvPr id="280" name="Google Shape;280;p38"/>
          <p:cNvSpPr txBox="1">
            <a:spLocks noGrp="1"/>
          </p:cNvSpPr>
          <p:nvPr>
            <p:ph type="body" idx="4294967295"/>
          </p:nvPr>
        </p:nvSpPr>
        <p:spPr>
          <a:xfrm>
            <a:off x="642937" y="1773237"/>
            <a:ext cx="7500900" cy="4114800"/>
          </a:xfrm>
          <a:prstGeom prst="rect">
            <a:avLst/>
          </a:prstGeom>
          <a:noFill/>
          <a:ln>
            <a:noFill/>
          </a:ln>
        </p:spPr>
        <p:txBody>
          <a:bodyPr spcFirstLastPara="1" wrap="square" lIns="91425" tIns="45700" rIns="91425" bIns="45700" anchor="t" anchorCtr="0">
            <a:normAutofit/>
          </a:bodyPr>
          <a:lstStyle/>
          <a:p>
            <a:pPr marL="273050" marR="0" lvl="0" indent="-273050" algn="ctr" rtl="0">
              <a:lnSpc>
                <a:spcPct val="80000"/>
              </a:lnSpc>
              <a:spcBef>
                <a:spcPts val="0"/>
              </a:spcBef>
              <a:spcAft>
                <a:spcPts val="0"/>
              </a:spcAft>
              <a:buClr>
                <a:srgbClr val="0BD0D9"/>
              </a:buClr>
              <a:buSzPts val="2090"/>
              <a:buFont typeface="Noto Sans Symbols"/>
              <a:buNone/>
            </a:pPr>
            <a:r>
              <a:rPr lang="en-US" sz="2200" b="1" i="0" u="none">
                <a:solidFill>
                  <a:schemeClr val="dk1"/>
                </a:solidFill>
                <a:latin typeface="Constantia"/>
                <a:ea typeface="Constantia"/>
                <a:cs typeface="Constantia"/>
                <a:sym typeface="Constantia"/>
              </a:rPr>
              <a:t>		</a:t>
            </a:r>
            <a:r>
              <a:rPr lang="en-US" sz="2200" b="0" i="0" u="none">
                <a:solidFill>
                  <a:schemeClr val="dk1"/>
                </a:solidFill>
                <a:latin typeface="Constantia"/>
                <a:ea typeface="Constantia"/>
                <a:cs typeface="Constantia"/>
                <a:sym typeface="Constantia"/>
              </a:rPr>
              <a:t>Okul öncesi eğitim programı hazırlama, öz bakım becerileri, yetersizlik türleri ve kaynaştırma, oyunu gelişim alanları ve etkinliklerde kullanma, oyuncak hazırlama, kostüm hazırlama ve yüz boyama çalışmaları, çocukla etkili iletişim kurma, özel eğitimde öz bakım, özel eğitim programı hazırlama, yetersizlik türleri ve eğitimi ile ilgili bilgi, becerileri kazandırmaya yönelik eğitim ve öğretim verilen alandır.</a:t>
            </a:r>
            <a:endParaRPr sz="2200" b="1" i="0" u="none">
              <a:solidFill>
                <a:schemeClr val="dk1"/>
              </a:solidFill>
              <a:latin typeface="Constantia"/>
              <a:ea typeface="Constantia"/>
              <a:cs typeface="Constantia"/>
              <a:sym typeface="Constantia"/>
            </a:endParaRPr>
          </a:p>
          <a:p>
            <a:pPr marL="273050" marR="0" lvl="0" indent="-273050" algn="l" rtl="0">
              <a:lnSpc>
                <a:spcPct val="80000"/>
              </a:lnSpc>
              <a:spcBef>
                <a:spcPts val="400"/>
              </a:spcBef>
              <a:spcAft>
                <a:spcPts val="0"/>
              </a:spcAft>
              <a:buClr>
                <a:srgbClr val="0BD0D9"/>
              </a:buClr>
              <a:buSzPts val="1900"/>
              <a:buFont typeface="Noto Sans Symbols"/>
              <a:buNone/>
            </a:pPr>
            <a:endParaRPr sz="2000" b="1" i="0" u="none">
              <a:solidFill>
                <a:schemeClr val="dk1"/>
              </a:solidFill>
              <a:latin typeface="Constantia"/>
              <a:ea typeface="Constantia"/>
              <a:cs typeface="Constantia"/>
              <a:sym typeface="Constantia"/>
            </a:endParaRPr>
          </a:p>
          <a:p>
            <a:pPr marL="273050" marR="0" lvl="0" indent="-273050" algn="l" rtl="0">
              <a:lnSpc>
                <a:spcPct val="8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Bu alandaki alt dallar</a:t>
            </a:r>
            <a:endParaRPr/>
          </a:p>
          <a:p>
            <a:pPr marL="273050" marR="0" lvl="0" indent="-273050" algn="l" rtl="0">
              <a:lnSpc>
                <a:spcPct val="80000"/>
              </a:lnSpc>
              <a:spcBef>
                <a:spcPts val="120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-Erken Çocukluk Eğitimi</a:t>
            </a:r>
            <a:endParaRPr/>
          </a:p>
          <a:p>
            <a:pPr marL="273050" marR="0" lvl="0" indent="-273050" algn="l" rtl="0">
              <a:lnSpc>
                <a:spcPct val="80000"/>
              </a:lnSpc>
              <a:spcBef>
                <a:spcPts val="120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-Özel Eğitim</a:t>
            </a:r>
            <a:endParaRPr/>
          </a:p>
        </p:txBody>
      </p:sp>
      <p:pic>
        <p:nvPicPr>
          <p:cNvPr id="281" name="Google Shape;281;p38" descr="10SSBCAN30O9ZCAE7BTCTCASMLWCZCAJCPOGQCAKTQ785CA9L6MYNCA3QGVRLCAPUWTUXCATIHNDTCAE8Z3RWCA8QEXLGCA2LEFZQCA9LF4LQCAMR7VCXCAJQUBQ8CA4WHS68CAKP36F2CA1Q8O78CAMWFQLE"/>
          <p:cNvPicPr preferRelativeResize="0"/>
          <p:nvPr/>
        </p:nvPicPr>
        <p:blipFill rotWithShape="1">
          <a:blip r:embed="rId3">
            <a:alphaModFix/>
          </a:blip>
          <a:srcRect/>
          <a:stretch/>
        </p:blipFill>
        <p:spPr>
          <a:xfrm>
            <a:off x="6215062" y="4572000"/>
            <a:ext cx="2466975" cy="1847850"/>
          </a:xfrm>
          <a:prstGeom prst="rect">
            <a:avLst/>
          </a:prstGeom>
          <a:noFill/>
          <a:ln>
            <a:noFill/>
          </a:ln>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80">
                                            <p:txEl>
                                              <p:pRg st="0" end="0"/>
                                            </p:txEl>
                                          </p:spTgt>
                                        </p:tgtEl>
                                        <p:attrNameLst>
                                          <p:attrName>style.visibility</p:attrName>
                                        </p:attrNameLst>
                                      </p:cBhvr>
                                      <p:to>
                                        <p:strVal val="visible"/>
                                      </p:to>
                                    </p:set>
                                    <p:anim calcmode="lin" valueType="num">
                                      <p:cBhvr additive="base">
                                        <p:cTn id="7" dur="500"/>
                                        <p:tgtEl>
                                          <p:spTgt spid="280">
                                            <p:txEl>
                                              <p:pRg st="0" end="0"/>
                                            </p:txEl>
                                          </p:spTgt>
                                        </p:tgtEl>
                                        <p:attrNameLst>
                                          <p:attrName>ppt_w</p:attrName>
                                        </p:attrNameLst>
                                      </p:cBhvr>
                                      <p:tavLst>
                                        <p:tav tm="0">
                                          <p:val>
                                            <p:strVal val="0"/>
                                          </p:val>
                                        </p:tav>
                                        <p:tav tm="100000">
                                          <p:val>
                                            <p:strVal val="#ppt_w"/>
                                          </p:val>
                                        </p:tav>
                                      </p:tavLst>
                                    </p:anim>
                                    <p:anim calcmode="lin" valueType="num">
                                      <p:cBhvr additive="base">
                                        <p:cTn id="8" dur="500"/>
                                        <p:tgtEl>
                                          <p:spTgt spid="280">
                                            <p:txEl>
                                              <p:pRg st="0" end="0"/>
                                            </p:txEl>
                                          </p:spTgt>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80">
                                            <p:txEl>
                                              <p:pRg st="1" end="1"/>
                                            </p:txEl>
                                          </p:spTgt>
                                        </p:tgtEl>
                                        <p:attrNameLst>
                                          <p:attrName>style.visibility</p:attrName>
                                        </p:attrNameLst>
                                      </p:cBhvr>
                                      <p:to>
                                        <p:strVal val="visible"/>
                                      </p:to>
                                    </p:set>
                                    <p:anim calcmode="lin" valueType="num">
                                      <p:cBhvr additive="base">
                                        <p:cTn id="11" dur="500"/>
                                        <p:tgtEl>
                                          <p:spTgt spid="280">
                                            <p:txEl>
                                              <p:pRg st="1" end="1"/>
                                            </p:txEl>
                                          </p:spTgt>
                                        </p:tgtEl>
                                        <p:attrNameLst>
                                          <p:attrName>ppt_w</p:attrName>
                                        </p:attrNameLst>
                                      </p:cBhvr>
                                      <p:tavLst>
                                        <p:tav tm="0">
                                          <p:val>
                                            <p:strVal val="0"/>
                                          </p:val>
                                        </p:tav>
                                        <p:tav tm="100000">
                                          <p:val>
                                            <p:strVal val="#ppt_w"/>
                                          </p:val>
                                        </p:tav>
                                      </p:tavLst>
                                    </p:anim>
                                    <p:anim calcmode="lin" valueType="num">
                                      <p:cBhvr additive="base">
                                        <p:cTn id="12" dur="500"/>
                                        <p:tgtEl>
                                          <p:spTgt spid="280">
                                            <p:txEl>
                                              <p:pRg st="1" end="1"/>
                                            </p:txEl>
                                          </p:spTgt>
                                        </p:tgtEl>
                                        <p:attrNameLst>
                                          <p:attrName>ppt_h</p:attrName>
                                        </p:attrNameLst>
                                      </p:cBhvr>
                                      <p:tavLst>
                                        <p:tav tm="0">
                                          <p:val>
                                            <p:str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80">
                                            <p:txEl>
                                              <p:pRg st="2" end="2"/>
                                            </p:txEl>
                                          </p:spTgt>
                                        </p:tgtEl>
                                        <p:attrNameLst>
                                          <p:attrName>style.visibility</p:attrName>
                                        </p:attrNameLst>
                                      </p:cBhvr>
                                      <p:to>
                                        <p:strVal val="visible"/>
                                      </p:to>
                                    </p:set>
                                    <p:anim calcmode="lin" valueType="num">
                                      <p:cBhvr additive="base">
                                        <p:cTn id="15" dur="500"/>
                                        <p:tgtEl>
                                          <p:spTgt spid="280">
                                            <p:txEl>
                                              <p:pRg st="2" end="2"/>
                                            </p:txEl>
                                          </p:spTgt>
                                        </p:tgtEl>
                                        <p:attrNameLst>
                                          <p:attrName>ppt_w</p:attrName>
                                        </p:attrNameLst>
                                      </p:cBhvr>
                                      <p:tavLst>
                                        <p:tav tm="0">
                                          <p:val>
                                            <p:strVal val="0"/>
                                          </p:val>
                                        </p:tav>
                                        <p:tav tm="100000">
                                          <p:val>
                                            <p:strVal val="#ppt_w"/>
                                          </p:val>
                                        </p:tav>
                                      </p:tavLst>
                                    </p:anim>
                                    <p:anim calcmode="lin" valueType="num">
                                      <p:cBhvr additive="base">
                                        <p:cTn id="16" dur="500"/>
                                        <p:tgtEl>
                                          <p:spTgt spid="280">
                                            <p:txEl>
                                              <p:pRg st="2" end="2"/>
                                            </p:txEl>
                                          </p:spTgt>
                                        </p:tgtEl>
                                        <p:attrNameLst>
                                          <p:attrName>ppt_h</p:attrName>
                                        </p:attrNameLst>
                                      </p:cBhvr>
                                      <p:tavLst>
                                        <p:tav tm="0">
                                          <p:val>
                                            <p:str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280">
                                            <p:txEl>
                                              <p:pRg st="3" end="3"/>
                                            </p:txEl>
                                          </p:spTgt>
                                        </p:tgtEl>
                                        <p:attrNameLst>
                                          <p:attrName>style.visibility</p:attrName>
                                        </p:attrNameLst>
                                      </p:cBhvr>
                                      <p:to>
                                        <p:strVal val="visible"/>
                                      </p:to>
                                    </p:set>
                                    <p:anim calcmode="lin" valueType="num">
                                      <p:cBhvr additive="base">
                                        <p:cTn id="19" dur="500"/>
                                        <p:tgtEl>
                                          <p:spTgt spid="280">
                                            <p:txEl>
                                              <p:pRg st="3" end="3"/>
                                            </p:txEl>
                                          </p:spTgt>
                                        </p:tgtEl>
                                        <p:attrNameLst>
                                          <p:attrName>ppt_w</p:attrName>
                                        </p:attrNameLst>
                                      </p:cBhvr>
                                      <p:tavLst>
                                        <p:tav tm="0">
                                          <p:val>
                                            <p:strVal val="0"/>
                                          </p:val>
                                        </p:tav>
                                        <p:tav tm="100000">
                                          <p:val>
                                            <p:strVal val="#ppt_w"/>
                                          </p:val>
                                        </p:tav>
                                      </p:tavLst>
                                    </p:anim>
                                    <p:anim calcmode="lin" valueType="num">
                                      <p:cBhvr additive="base">
                                        <p:cTn id="20" dur="500"/>
                                        <p:tgtEl>
                                          <p:spTgt spid="280">
                                            <p:txEl>
                                              <p:pRg st="3" end="3"/>
                                            </p:txEl>
                                          </p:spTgt>
                                        </p:tgtEl>
                                        <p:attrNameLst>
                                          <p:attrName>ppt_h</p:attrName>
                                        </p:attrNameLst>
                                      </p:cBhvr>
                                      <p:tavLst>
                                        <p:tav tm="0">
                                          <p:val>
                                            <p:str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80">
                                            <p:txEl>
                                              <p:pRg st="4" end="4"/>
                                            </p:txEl>
                                          </p:spTgt>
                                        </p:tgtEl>
                                        <p:attrNameLst>
                                          <p:attrName>style.visibility</p:attrName>
                                        </p:attrNameLst>
                                      </p:cBhvr>
                                      <p:to>
                                        <p:strVal val="visible"/>
                                      </p:to>
                                    </p:set>
                                    <p:anim calcmode="lin" valueType="num">
                                      <p:cBhvr additive="base">
                                        <p:cTn id="23" dur="500"/>
                                        <p:tgtEl>
                                          <p:spTgt spid="280">
                                            <p:txEl>
                                              <p:pRg st="4" end="4"/>
                                            </p:txEl>
                                          </p:spTgt>
                                        </p:tgtEl>
                                        <p:attrNameLst>
                                          <p:attrName>ppt_w</p:attrName>
                                        </p:attrNameLst>
                                      </p:cBhvr>
                                      <p:tavLst>
                                        <p:tav tm="0">
                                          <p:val>
                                            <p:strVal val="0"/>
                                          </p:val>
                                        </p:tav>
                                        <p:tav tm="100000">
                                          <p:val>
                                            <p:strVal val="#ppt_w"/>
                                          </p:val>
                                        </p:tav>
                                      </p:tavLst>
                                    </p:anim>
                                    <p:anim calcmode="lin" valueType="num">
                                      <p:cBhvr additive="base">
                                        <p:cTn id="24" dur="500"/>
                                        <p:tgtEl>
                                          <p:spTgt spid="280">
                                            <p:txEl>
                                              <p:pRg st="4" end="4"/>
                                            </p:txEl>
                                          </p:spTgt>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pic>
        <p:nvPicPr>
          <p:cNvPr id="286" name="Google Shape;286;p39" descr="çocuk1"/>
          <p:cNvPicPr preferRelativeResize="0"/>
          <p:nvPr/>
        </p:nvPicPr>
        <p:blipFill rotWithShape="1">
          <a:blip r:embed="rId3">
            <a:alphaModFix/>
          </a:blip>
          <a:srcRect/>
          <a:stretch/>
        </p:blipFill>
        <p:spPr>
          <a:xfrm>
            <a:off x="6715125" y="1857375"/>
            <a:ext cx="1927225" cy="4357687"/>
          </a:xfrm>
          <a:prstGeom prst="rect">
            <a:avLst/>
          </a:prstGeom>
          <a:noFill/>
          <a:ln>
            <a:noFill/>
          </a:ln>
        </p:spPr>
      </p:pic>
      <p:sp>
        <p:nvSpPr>
          <p:cNvPr id="287" name="Google Shape;287;p39"/>
          <p:cNvSpPr txBox="1">
            <a:spLocks noGrp="1"/>
          </p:cNvSpPr>
          <p:nvPr>
            <p:ph type="title" idx="4294967295"/>
          </p:nvPr>
        </p:nvSpPr>
        <p:spPr>
          <a:xfrm>
            <a:off x="1350962" y="214312"/>
            <a:ext cx="7793100" cy="1462200"/>
          </a:xfrm>
          <a:prstGeom prst="rect">
            <a:avLst/>
          </a:prstGeom>
          <a:noFill/>
          <a:ln>
            <a:noFill/>
          </a:ln>
        </p:spPr>
        <p:txBody>
          <a:bodyPr spcFirstLastPara="1" wrap="square" lIns="0" tIns="45700" rIns="0" bIns="0" anchor="b" anchorCtr="0">
            <a:noAutofit/>
          </a:bodyPr>
          <a:lstStyle/>
          <a:p>
            <a:pPr marL="0" marR="0" lvl="0" indent="0" algn="l" rtl="0">
              <a:lnSpc>
                <a:spcPct val="100000"/>
              </a:lnSpc>
              <a:spcBef>
                <a:spcPts val="0"/>
              </a:spcBef>
              <a:spcAft>
                <a:spcPts val="0"/>
              </a:spcAft>
              <a:buClr>
                <a:schemeClr val="dk2"/>
              </a:buClr>
              <a:buSzPts val="5000"/>
              <a:buFont typeface="Calibri"/>
              <a:buNone/>
            </a:pPr>
            <a:r>
              <a:rPr lang="en-US" sz="5000" b="1" i="0" u="none" strike="noStrike" cap="none">
                <a:solidFill>
                  <a:schemeClr val="dk2"/>
                </a:solidFill>
                <a:latin typeface="Calibri"/>
                <a:ea typeface="Calibri"/>
                <a:cs typeface="Calibri"/>
                <a:sym typeface="Calibri"/>
              </a:rPr>
              <a:t>ÇOCUK GELİŞİMİ VE EĞİTİMİ</a:t>
            </a:r>
            <a:endParaRPr/>
          </a:p>
        </p:txBody>
      </p:sp>
      <p:sp>
        <p:nvSpPr>
          <p:cNvPr id="288" name="Google Shape;288;p39"/>
          <p:cNvSpPr txBox="1">
            <a:spLocks noGrp="1"/>
          </p:cNvSpPr>
          <p:nvPr>
            <p:ph type="body" idx="4294967295"/>
          </p:nvPr>
        </p:nvSpPr>
        <p:spPr>
          <a:xfrm>
            <a:off x="357187" y="1458912"/>
            <a:ext cx="6231000" cy="5084700"/>
          </a:xfrm>
          <a:prstGeom prst="rect">
            <a:avLst/>
          </a:prstGeom>
          <a:noFill/>
          <a:ln>
            <a:noFill/>
          </a:ln>
        </p:spPr>
        <p:txBody>
          <a:bodyPr spcFirstLastPara="1" wrap="square" lIns="91425" tIns="45700" rIns="91425" bIns="45700" anchor="t" anchorCtr="0">
            <a:noAutofit/>
          </a:bodyPr>
          <a:lstStyle/>
          <a:p>
            <a:pPr marL="273050" marR="0" lvl="0" indent="-273050" algn="l" rtl="0">
              <a:lnSpc>
                <a:spcPct val="90000"/>
              </a:lnSpc>
              <a:spcBef>
                <a:spcPts val="0"/>
              </a:spcBef>
              <a:spcAft>
                <a:spcPts val="0"/>
              </a:spcAft>
              <a:buClr>
                <a:srgbClr val="0BD0D9"/>
              </a:buClr>
              <a:buSzPts val="2945"/>
              <a:buFont typeface="Noto Sans Symbols"/>
              <a:buNone/>
            </a:pPr>
            <a:endParaRPr sz="3100" b="1" i="0" u="none">
              <a:solidFill>
                <a:schemeClr val="dk1"/>
              </a:solidFill>
              <a:latin typeface="Constantia"/>
              <a:ea typeface="Constantia"/>
              <a:cs typeface="Constantia"/>
              <a:sym typeface="Constantia"/>
            </a:endParaRPr>
          </a:p>
          <a:p>
            <a:pPr marL="273050" marR="0" lvl="0" indent="-273050" algn="ctr" rtl="0">
              <a:lnSpc>
                <a:spcPct val="9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İş Bulma İmkanları </a:t>
            </a:r>
            <a:endParaRPr/>
          </a:p>
          <a:p>
            <a:pPr marL="273050" marR="0" lvl="0" indent="-273050" algn="ctr" rtl="0">
              <a:lnSpc>
                <a:spcPct val="90000"/>
              </a:lnSpc>
              <a:spcBef>
                <a:spcPts val="480"/>
              </a:spcBef>
              <a:spcAft>
                <a:spcPts val="0"/>
              </a:spcAft>
              <a:buClr>
                <a:srgbClr val="0BD0D9"/>
              </a:buClr>
              <a:buSzPts val="2280"/>
              <a:buFont typeface="Noto Sans Symbols"/>
              <a:buNone/>
            </a:pPr>
            <a:r>
              <a:rPr lang="en-US" sz="2400" b="0" i="0" u="none">
                <a:solidFill>
                  <a:schemeClr val="dk1"/>
                </a:solidFill>
                <a:latin typeface="Constantia"/>
                <a:ea typeface="Constantia"/>
                <a:cs typeface="Constantia"/>
                <a:sym typeface="Constantia"/>
              </a:rPr>
              <a:t>Okul öncesi eğitim kurumlarında, özel eğitim ve rehabilitasyon kurumlarında, Sosyal Hizmetler ve Çocuk Esirgeme Kurumunda, çocuk kulüplerinde, çocuk organizasyon şirketlerinde, evde çocuk bakımı hizmeti veren kuruluşlarda çalışabilirler.</a:t>
            </a:r>
            <a:endParaRPr sz="2400" b="1" i="0" u="none">
              <a:solidFill>
                <a:schemeClr val="dk1"/>
              </a:solidFill>
              <a:latin typeface="Constantia"/>
              <a:ea typeface="Constantia"/>
              <a:cs typeface="Constantia"/>
              <a:sym typeface="Constantia"/>
            </a:endParaRPr>
          </a:p>
          <a:p>
            <a:pPr marL="273050" marR="0" lvl="0" indent="-273050" algn="ctr" rtl="0">
              <a:lnSpc>
                <a:spcPct val="9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 Devlet kurumlarında çalışabilmek için </a:t>
            </a:r>
            <a:endParaRPr/>
          </a:p>
          <a:p>
            <a:pPr marL="273050" marR="0" lvl="0" indent="-273050" algn="ctr" rtl="0">
              <a:lnSpc>
                <a:spcPct val="90000"/>
              </a:lnSpc>
              <a:spcBef>
                <a:spcPts val="480"/>
              </a:spcBef>
              <a:spcAft>
                <a:spcPts val="0"/>
              </a:spcAft>
              <a:buClr>
                <a:srgbClr val="0BD0D9"/>
              </a:buClr>
              <a:buSzPts val="2280"/>
              <a:buFont typeface="Noto Sans Symbols"/>
              <a:buNone/>
            </a:pPr>
            <a:r>
              <a:rPr lang="en-US" sz="2400" b="1" i="0" u="none">
                <a:solidFill>
                  <a:schemeClr val="dk1"/>
                </a:solidFill>
                <a:latin typeface="Constantia"/>
                <a:ea typeface="Constantia"/>
                <a:cs typeface="Constantia"/>
                <a:sym typeface="Constantia"/>
              </a:rPr>
              <a:t>KPSS sınav puanı ile atanmak gerekir.</a:t>
            </a:r>
            <a:endParaRPr/>
          </a:p>
        </p:txBody>
      </p:sp>
    </p:spTree>
  </p:cSld>
  <p:clrMapOvr>
    <a:masterClrMapping/>
  </p:clrMapOvr>
  <p:transition spd="slow">
    <p:push dir="r"/>
  </p:transition>
</p:sld>
</file>

<file path=ppt/theme/theme1.xml><?xml version="1.0" encoding="utf-8"?>
<a:theme xmlns:a="http://schemas.openxmlformats.org/drawingml/2006/main" name="5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Akış">
  <a:themeElements>
    <a:clrScheme name="Akış">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Ekran Gösterisi (4:3)</PresentationFormat>
  <Slides>26</Slides>
  <Notes>26</Notes>
  <HiddenSlides>0</HiddenSlides>
  <ScaleCrop>false</ScaleCrop>
  <HeadingPairs>
    <vt:vector size="4" baseType="variant">
      <vt:variant>
        <vt:lpstr>Tema</vt:lpstr>
      </vt:variant>
      <vt:variant>
        <vt:i4>8</vt:i4>
      </vt:variant>
      <vt:variant>
        <vt:lpstr>Slayt Başlıkları</vt:lpstr>
      </vt:variant>
      <vt:variant>
        <vt:i4>26</vt:i4>
      </vt:variant>
    </vt:vector>
  </HeadingPairs>
  <TitlesOfParts>
    <vt:vector size="34" baseType="lpstr">
      <vt:lpstr>5_Akış</vt:lpstr>
      <vt:lpstr>1_Akış</vt:lpstr>
      <vt:lpstr>Akış</vt:lpstr>
      <vt:lpstr>2_Akış</vt:lpstr>
      <vt:lpstr>3_Akış</vt:lpstr>
      <vt:lpstr>4_Akış</vt:lpstr>
      <vt:lpstr>6_Akış</vt:lpstr>
      <vt:lpstr>7_Akış</vt:lpstr>
      <vt:lpstr> SEYHAN İSMET İNÖNÜ MESLEKİ VE TEKNİK ANADOLU LİSESİ </vt:lpstr>
      <vt:lpstr> NİÇİN OKULUMUZU TERCİH ETMELİSİNİZ?</vt:lpstr>
      <vt:lpstr>PowerPoint Sunusu</vt:lpstr>
      <vt:lpstr>PowerPoint Sunusu</vt:lpstr>
      <vt:lpstr>PowerPoint Sunusu</vt:lpstr>
      <vt:lpstr>PowerPoint Sunusu</vt:lpstr>
      <vt:lpstr>PowerPoint Sunusu</vt:lpstr>
      <vt:lpstr>ÇOCUK GELİŞİMİ VE EĞİTİMİ</vt:lpstr>
      <vt:lpstr>ÇOCUK GELİŞİMİ VE EĞİTİMİ</vt:lpstr>
      <vt:lpstr>ÇOCUK GELİŞİMİ VE EĞİTİMİ</vt:lpstr>
      <vt:lpstr>GRAFİK VE FOTOĞRAF</vt:lpstr>
      <vt:lpstr>GRAFİK VE FOTOĞRAF</vt:lpstr>
      <vt:lpstr>GRAFİK VE FOTOĞRAF</vt:lpstr>
      <vt:lpstr>AİLE VE TÜKETİCİ HİZMETLERİ</vt:lpstr>
      <vt:lpstr>PowerPoint Sunusu</vt:lpstr>
      <vt:lpstr>AİLE VE TÜKETİCİ BİLİMLERİ</vt:lpstr>
      <vt:lpstr>AİLE VE TÜKETİCİ BİLİMLERİ</vt:lpstr>
      <vt:lpstr>YİYECEK İÇECEK HİZMETLERİ</vt:lpstr>
      <vt:lpstr>YİYECEK İÇECEK HİZMETLERİ</vt:lpstr>
      <vt:lpstr>YİYECEK İÇECEK HİZMETLERİ</vt:lpstr>
      <vt:lpstr>    </vt:lpstr>
      <vt:lpstr>BÜRO YÖNETİMİ</vt:lpstr>
      <vt:lpstr>BÜRO YÖNETİMİ</vt:lpstr>
      <vt:lpstr>BÜRO YÖNETİMİ</vt:lpstr>
      <vt:lpstr>İletişim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SEYHAN İSMET İNÖNÜ MESLEKİ VE TEKNİK ANADOLU LİSESİ </dc:title>
  <cp:lastModifiedBy>Bilinmeyen Kullanıcı</cp:lastModifiedBy>
  <cp:revision>1</cp:revision>
  <dcterms:modified xsi:type="dcterms:W3CDTF">2020-06-17T12:03:22Z</dcterms:modified>
</cp:coreProperties>
</file>